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handoutMasterIdLst>
    <p:handoutMasterId r:id="rId35"/>
  </p:handoutMasterIdLst>
  <p:sldIdLst>
    <p:sldId id="283" r:id="rId2"/>
    <p:sldId id="286" r:id="rId3"/>
    <p:sldId id="288" r:id="rId4"/>
    <p:sldId id="290" r:id="rId5"/>
    <p:sldId id="291" r:id="rId6"/>
    <p:sldId id="292" r:id="rId7"/>
    <p:sldId id="294" r:id="rId8"/>
    <p:sldId id="295" r:id="rId9"/>
    <p:sldId id="296" r:id="rId10"/>
    <p:sldId id="297" r:id="rId11"/>
    <p:sldId id="298" r:id="rId12"/>
    <p:sldId id="329" r:id="rId13"/>
    <p:sldId id="332" r:id="rId14"/>
    <p:sldId id="334" r:id="rId15"/>
    <p:sldId id="313" r:id="rId16"/>
    <p:sldId id="300" r:id="rId17"/>
    <p:sldId id="303" r:id="rId18"/>
    <p:sldId id="335" r:id="rId19"/>
    <p:sldId id="287" r:id="rId20"/>
    <p:sldId id="315" r:id="rId21"/>
    <p:sldId id="314" r:id="rId22"/>
    <p:sldId id="306" r:id="rId23"/>
    <p:sldId id="308" r:id="rId24"/>
    <p:sldId id="310" r:id="rId25"/>
    <p:sldId id="317" r:id="rId26"/>
    <p:sldId id="328" r:id="rId27"/>
    <p:sldId id="320" r:id="rId28"/>
    <p:sldId id="321" r:id="rId29"/>
    <p:sldId id="336" r:id="rId30"/>
    <p:sldId id="322" r:id="rId31"/>
    <p:sldId id="323" r:id="rId32"/>
    <p:sldId id="326" r:id="rId33"/>
    <p:sldId id="280" r:id="rId34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2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276873621219492E-2"/>
          <c:y val="3.2136410021460664E-2"/>
          <c:w val="0.61550501339796104"/>
          <c:h val="0.80222340078681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Брюховецкий район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72</c:v>
                </c:pt>
                <c:pt idx="2">
                  <c:v>52.9</c:v>
                </c:pt>
                <c:pt idx="3">
                  <c:v>57.7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75.5</c:v>
                </c:pt>
                <c:pt idx="1">
                  <c:v>73.5</c:v>
                </c:pt>
                <c:pt idx="2">
                  <c:v>50.5</c:v>
                </c:pt>
                <c:pt idx="3">
                  <c:v>58.6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584768"/>
        <c:axId val="111586304"/>
        <c:axId val="0"/>
      </c:bar3DChart>
      <c:catAx>
        <c:axId val="11158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586304"/>
        <c:crosses val="autoZero"/>
        <c:auto val="1"/>
        <c:lblAlgn val="ctr"/>
        <c:lblOffset val="100"/>
        <c:noMultiLvlLbl val="0"/>
      </c:catAx>
      <c:valAx>
        <c:axId val="11158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5847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[Книга2]Лист1!$B$1</c:f>
              <c:strCache>
                <c:ptCount val="1"/>
                <c:pt idx="0">
                  <c:v>средний балл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[Книга2]Лист1!$A$2:$A$16</c:f>
              <c:strCache>
                <c:ptCount val="15"/>
                <c:pt idx="0">
                  <c:v>МБОУ СОШ № 1</c:v>
                </c:pt>
                <c:pt idx="1">
                  <c:v>МАОУ СОШ № 2</c:v>
                </c:pt>
                <c:pt idx="2">
                  <c:v>МАОУ СОШ № 3</c:v>
                </c:pt>
                <c:pt idx="3">
                  <c:v>МБОУ СОШ № 5</c:v>
                </c:pt>
                <c:pt idx="4">
                  <c:v>МБОУ ООШ № 6</c:v>
                </c:pt>
                <c:pt idx="5">
                  <c:v>МАОУ СОШ № 7</c:v>
                </c:pt>
                <c:pt idx="6">
                  <c:v>МБОУ СОШ № 8</c:v>
                </c:pt>
                <c:pt idx="7">
                  <c:v>МБОУ СОШ № 9</c:v>
                </c:pt>
                <c:pt idx="8">
                  <c:v>МБОУ СОШ № 10</c:v>
                </c:pt>
                <c:pt idx="9">
                  <c:v>МБОУ СОШ № 11</c:v>
                </c:pt>
                <c:pt idx="10">
                  <c:v>МБОУ СОШ № 12</c:v>
                </c:pt>
                <c:pt idx="11">
                  <c:v>МБОУ СОШ № 13</c:v>
                </c:pt>
                <c:pt idx="12">
                  <c:v>МБОУ СОШ № 15</c:v>
                </c:pt>
                <c:pt idx="13">
                  <c:v>МБОУ ООШ № 17</c:v>
                </c:pt>
                <c:pt idx="14">
                  <c:v>МБОУ СОШ № 20</c:v>
                </c:pt>
              </c:strCache>
            </c:strRef>
          </c:cat>
          <c:val>
            <c:numRef>
              <c:f>[Книга2]Лист1!$B$2:$B$16</c:f>
              <c:numCache>
                <c:formatCode>General</c:formatCode>
                <c:ptCount val="15"/>
                <c:pt idx="0">
                  <c:v>16.899999999999999</c:v>
                </c:pt>
                <c:pt idx="1">
                  <c:v>17.3</c:v>
                </c:pt>
                <c:pt idx="2">
                  <c:v>18.7</c:v>
                </c:pt>
                <c:pt idx="3">
                  <c:v>13</c:v>
                </c:pt>
                <c:pt idx="4">
                  <c:v>16.399999999999999</c:v>
                </c:pt>
                <c:pt idx="5">
                  <c:v>15.8</c:v>
                </c:pt>
                <c:pt idx="6">
                  <c:v>18.3</c:v>
                </c:pt>
                <c:pt idx="7">
                  <c:v>14.9</c:v>
                </c:pt>
                <c:pt idx="8">
                  <c:v>15.3</c:v>
                </c:pt>
                <c:pt idx="9">
                  <c:v>16.7</c:v>
                </c:pt>
                <c:pt idx="10">
                  <c:v>14.2</c:v>
                </c:pt>
                <c:pt idx="11">
                  <c:v>14.6</c:v>
                </c:pt>
                <c:pt idx="12">
                  <c:v>17.3</c:v>
                </c:pt>
                <c:pt idx="13">
                  <c:v>18</c:v>
                </c:pt>
                <c:pt idx="14">
                  <c:v>18</c:v>
                </c:pt>
              </c:numCache>
            </c:numRef>
          </c:val>
        </c:ser>
        <c:ser>
          <c:idx val="1"/>
          <c:order val="1"/>
          <c:tx>
            <c:strRef>
              <c:f>[Книга2]Лист1!$C$1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[Книга2]Лист1!$A$2:$A$16</c:f>
              <c:strCache>
                <c:ptCount val="15"/>
                <c:pt idx="0">
                  <c:v>МБОУ СОШ № 1</c:v>
                </c:pt>
                <c:pt idx="1">
                  <c:v>МАОУ СОШ № 2</c:v>
                </c:pt>
                <c:pt idx="2">
                  <c:v>МАОУ СОШ № 3</c:v>
                </c:pt>
                <c:pt idx="3">
                  <c:v>МБОУ СОШ № 5</c:v>
                </c:pt>
                <c:pt idx="4">
                  <c:v>МБОУ ООШ № 6</c:v>
                </c:pt>
                <c:pt idx="5">
                  <c:v>МАОУ СОШ № 7</c:v>
                </c:pt>
                <c:pt idx="6">
                  <c:v>МБОУ СОШ № 8</c:v>
                </c:pt>
                <c:pt idx="7">
                  <c:v>МБОУ СОШ № 9</c:v>
                </c:pt>
                <c:pt idx="8">
                  <c:v>МБОУ СОШ № 10</c:v>
                </c:pt>
                <c:pt idx="9">
                  <c:v>МБОУ СОШ № 11</c:v>
                </c:pt>
                <c:pt idx="10">
                  <c:v>МБОУ СОШ № 12</c:v>
                </c:pt>
                <c:pt idx="11">
                  <c:v>МБОУ СОШ № 13</c:v>
                </c:pt>
                <c:pt idx="12">
                  <c:v>МБОУ СОШ № 15</c:v>
                </c:pt>
                <c:pt idx="13">
                  <c:v>МБОУ ООШ № 17</c:v>
                </c:pt>
                <c:pt idx="14">
                  <c:v>МБОУ СОШ № 20</c:v>
                </c:pt>
              </c:strCache>
            </c:strRef>
          </c:cat>
          <c:val>
            <c:numRef>
              <c:f>[Книга2]Лист1!$C$2:$C$16</c:f>
              <c:numCache>
                <c:formatCode>General</c:formatCode>
                <c:ptCount val="15"/>
                <c:pt idx="0">
                  <c:v>84.4</c:v>
                </c:pt>
                <c:pt idx="1">
                  <c:v>71.400000000000006</c:v>
                </c:pt>
                <c:pt idx="2">
                  <c:v>86.4</c:v>
                </c:pt>
                <c:pt idx="3">
                  <c:v>31.8</c:v>
                </c:pt>
                <c:pt idx="4">
                  <c:v>80</c:v>
                </c:pt>
                <c:pt idx="5">
                  <c:v>67.7</c:v>
                </c:pt>
                <c:pt idx="6">
                  <c:v>82.9</c:v>
                </c:pt>
                <c:pt idx="7">
                  <c:v>52.2</c:v>
                </c:pt>
                <c:pt idx="8">
                  <c:v>63.6</c:v>
                </c:pt>
                <c:pt idx="9">
                  <c:v>85</c:v>
                </c:pt>
                <c:pt idx="10">
                  <c:v>80</c:v>
                </c:pt>
                <c:pt idx="11">
                  <c:v>57.1</c:v>
                </c:pt>
                <c:pt idx="12">
                  <c:v>84.5</c:v>
                </c:pt>
                <c:pt idx="13">
                  <c:v>80</c:v>
                </c:pt>
                <c:pt idx="14">
                  <c:v>79.5</c:v>
                </c:pt>
              </c:numCache>
            </c:numRef>
          </c:val>
        </c:ser>
        <c:ser>
          <c:idx val="2"/>
          <c:order val="2"/>
          <c:tx>
            <c:strRef>
              <c:f>[Книга2]Лист1!$D$1</c:f>
              <c:strCache>
                <c:ptCount val="1"/>
                <c:pt idx="0">
                  <c:v>средняя оцека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[Книга2]Лист1!$A$2:$A$16</c:f>
              <c:strCache>
                <c:ptCount val="15"/>
                <c:pt idx="0">
                  <c:v>МБОУ СОШ № 1</c:v>
                </c:pt>
                <c:pt idx="1">
                  <c:v>МАОУ СОШ № 2</c:v>
                </c:pt>
                <c:pt idx="2">
                  <c:v>МАОУ СОШ № 3</c:v>
                </c:pt>
                <c:pt idx="3">
                  <c:v>МБОУ СОШ № 5</c:v>
                </c:pt>
                <c:pt idx="4">
                  <c:v>МБОУ ООШ № 6</c:v>
                </c:pt>
                <c:pt idx="5">
                  <c:v>МАОУ СОШ № 7</c:v>
                </c:pt>
                <c:pt idx="6">
                  <c:v>МБОУ СОШ № 8</c:v>
                </c:pt>
                <c:pt idx="7">
                  <c:v>МБОУ СОШ № 9</c:v>
                </c:pt>
                <c:pt idx="8">
                  <c:v>МБОУ СОШ № 10</c:v>
                </c:pt>
                <c:pt idx="9">
                  <c:v>МБОУ СОШ № 11</c:v>
                </c:pt>
                <c:pt idx="10">
                  <c:v>МБОУ СОШ № 12</c:v>
                </c:pt>
                <c:pt idx="11">
                  <c:v>МБОУ СОШ № 13</c:v>
                </c:pt>
                <c:pt idx="12">
                  <c:v>МБОУ СОШ № 15</c:v>
                </c:pt>
                <c:pt idx="13">
                  <c:v>МБОУ ООШ № 17</c:v>
                </c:pt>
                <c:pt idx="14">
                  <c:v>МБОУ СОШ № 20</c:v>
                </c:pt>
              </c:strCache>
            </c:strRef>
          </c:cat>
          <c:val>
            <c:numRef>
              <c:f>[Книга2]Лист1!$D$2:$D$16</c:f>
              <c:numCache>
                <c:formatCode>General</c:formatCode>
                <c:ptCount val="15"/>
                <c:pt idx="0">
                  <c:v>4.3</c:v>
                </c:pt>
                <c:pt idx="1">
                  <c:v>3.9</c:v>
                </c:pt>
                <c:pt idx="2">
                  <c:v>4.0999999999999996</c:v>
                </c:pt>
                <c:pt idx="3">
                  <c:v>3.3</c:v>
                </c:pt>
                <c:pt idx="4">
                  <c:v>4</c:v>
                </c:pt>
                <c:pt idx="5">
                  <c:v>3.8</c:v>
                </c:pt>
                <c:pt idx="6">
                  <c:v>4</c:v>
                </c:pt>
                <c:pt idx="7">
                  <c:v>3.5</c:v>
                </c:pt>
                <c:pt idx="8">
                  <c:v>3.5</c:v>
                </c:pt>
                <c:pt idx="9">
                  <c:v>4.0999999999999996</c:v>
                </c:pt>
                <c:pt idx="10">
                  <c:v>3.8</c:v>
                </c:pt>
                <c:pt idx="11">
                  <c:v>3.5</c:v>
                </c:pt>
                <c:pt idx="12">
                  <c:v>3.9</c:v>
                </c:pt>
                <c:pt idx="13">
                  <c:v>4</c:v>
                </c:pt>
                <c:pt idx="14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6288256"/>
        <c:axId val="66302336"/>
        <c:axId val="0"/>
      </c:bar3DChart>
      <c:catAx>
        <c:axId val="6628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6302336"/>
        <c:crosses val="autoZero"/>
        <c:auto val="1"/>
        <c:lblAlgn val="ctr"/>
        <c:lblOffset val="100"/>
        <c:noMultiLvlLbl val="0"/>
      </c:catAx>
      <c:valAx>
        <c:axId val="6630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288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644369106639451"/>
          <c:y val="0.18368483600868118"/>
          <c:w val="0.13429704967434627"/>
          <c:h val="0.57243059952395625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1664F7-0F75-4D66-9276-C6C6CA6942FC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2AFC3CA-0305-4E38-A51D-CD3FCC763ED5}">
      <dgm:prSet phldrT="[Текст]" custT="1"/>
      <dgm:spPr/>
      <dgm:t>
        <a:bodyPr/>
        <a:lstStyle/>
        <a:p>
          <a:r>
            <a:rPr lang="ru-RU" sz="2400" dirty="0" smtClean="0"/>
            <a:t>В системе образования - </a:t>
          </a:r>
          <a:r>
            <a:rPr lang="ru-RU" sz="2400" dirty="0" smtClean="0"/>
            <a:t>8004 ребенка, 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45 образовательных организаций, 1043 работника, 658 педагогических работников</a:t>
          </a:r>
          <a:endParaRPr lang="ru-RU" sz="2400" dirty="0"/>
        </a:p>
      </dgm:t>
    </dgm:pt>
    <dgm:pt modelId="{0DF551E3-CEA8-4867-A769-871BBDF2F778}" type="parTrans" cxnId="{BA3172F2-FD59-4F7A-A190-EE79406BABAD}">
      <dgm:prSet/>
      <dgm:spPr/>
      <dgm:t>
        <a:bodyPr/>
        <a:lstStyle/>
        <a:p>
          <a:endParaRPr lang="ru-RU"/>
        </a:p>
      </dgm:t>
    </dgm:pt>
    <dgm:pt modelId="{7FB6FED9-BDEC-4269-B962-E3802B1C12A8}" type="sibTrans" cxnId="{BA3172F2-FD59-4F7A-A190-EE79406BABAD}">
      <dgm:prSet/>
      <dgm:spPr/>
      <dgm:t>
        <a:bodyPr/>
        <a:lstStyle/>
        <a:p>
          <a:endParaRPr lang="ru-RU"/>
        </a:p>
      </dgm:t>
    </dgm:pt>
    <dgm:pt modelId="{BA706EE5-7CAE-4FF8-841B-3F8B70A8D3F3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В дошкольном образовании</a:t>
          </a:r>
        </a:p>
        <a:p>
          <a:r>
            <a:rPr lang="ru-RU" sz="1600" dirty="0" smtClean="0"/>
            <a:t> </a:t>
          </a:r>
        </a:p>
        <a:p>
          <a:r>
            <a:rPr lang="ru-RU" sz="1600" dirty="0" smtClean="0"/>
            <a:t>26 образовательных </a:t>
          </a:r>
          <a:r>
            <a:rPr lang="ru-RU" sz="1600" dirty="0" smtClean="0"/>
            <a:t>организаций, </a:t>
          </a:r>
          <a:endParaRPr lang="ru-RU" sz="1600" dirty="0" smtClean="0"/>
        </a:p>
        <a:p>
          <a:r>
            <a:rPr lang="ru-RU" sz="1600" dirty="0" smtClean="0"/>
            <a:t>2260 </a:t>
          </a:r>
          <a:r>
            <a:rPr lang="ru-RU" sz="1600" dirty="0" smtClean="0"/>
            <a:t>ребенка</a:t>
          </a:r>
          <a:endParaRPr lang="ru-RU" sz="1600" dirty="0"/>
        </a:p>
      </dgm:t>
    </dgm:pt>
    <dgm:pt modelId="{F1262004-F8A1-4694-B6B4-00353DB92A4E}" type="parTrans" cxnId="{3C7FF63A-A87F-48E4-9511-85AFBE902C8E}">
      <dgm:prSet/>
      <dgm:spPr/>
      <dgm:t>
        <a:bodyPr/>
        <a:lstStyle/>
        <a:p>
          <a:endParaRPr lang="ru-RU"/>
        </a:p>
      </dgm:t>
    </dgm:pt>
    <dgm:pt modelId="{3FF3F276-2462-40EE-B5E3-32F42D91B22C}" type="sibTrans" cxnId="{3C7FF63A-A87F-48E4-9511-85AFBE902C8E}">
      <dgm:prSet/>
      <dgm:spPr/>
      <dgm:t>
        <a:bodyPr/>
        <a:lstStyle/>
        <a:p>
          <a:endParaRPr lang="ru-RU"/>
        </a:p>
      </dgm:t>
    </dgm:pt>
    <dgm:pt modelId="{8C8686E3-F983-482F-A8B0-651A1A5F39F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В общем образовании </a:t>
          </a:r>
        </a:p>
        <a:p>
          <a:endParaRPr lang="ru-RU" sz="1600" dirty="0" smtClean="0"/>
        </a:p>
        <a:p>
          <a:r>
            <a:rPr lang="ru-RU" sz="1600" dirty="0" smtClean="0"/>
            <a:t>16 общеобразовательных организаций,  </a:t>
          </a:r>
        </a:p>
        <a:p>
          <a:r>
            <a:rPr lang="ru-RU" sz="1600" dirty="0" smtClean="0"/>
            <a:t>5744 ребенка. </a:t>
          </a:r>
        </a:p>
      </dgm:t>
    </dgm:pt>
    <dgm:pt modelId="{55007546-7FAB-4C72-9735-8F860892CE1F}" type="parTrans" cxnId="{7871B15F-7695-43F8-A3E6-E9D175F84609}">
      <dgm:prSet/>
      <dgm:spPr/>
      <dgm:t>
        <a:bodyPr/>
        <a:lstStyle/>
        <a:p>
          <a:endParaRPr lang="ru-RU"/>
        </a:p>
      </dgm:t>
    </dgm:pt>
    <dgm:pt modelId="{D9ED058F-AAA4-47E9-8A7E-37A69E99A7C9}" type="sibTrans" cxnId="{7871B15F-7695-43F8-A3E6-E9D175F84609}">
      <dgm:prSet/>
      <dgm:spPr/>
      <dgm:t>
        <a:bodyPr/>
        <a:lstStyle/>
        <a:p>
          <a:endParaRPr lang="ru-RU"/>
        </a:p>
      </dgm:t>
    </dgm:pt>
    <dgm:pt modelId="{D838F2DB-B4DE-4EAF-BEBA-2127BD7F6638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В </a:t>
          </a:r>
          <a:r>
            <a:rPr lang="ru-RU" sz="1600" dirty="0" smtClean="0"/>
            <a:t>дополнительном </a:t>
          </a:r>
          <a:r>
            <a:rPr lang="ru-RU" sz="1600" dirty="0" smtClean="0"/>
            <a:t>образовании </a:t>
          </a:r>
        </a:p>
        <a:p>
          <a:r>
            <a:rPr lang="ru-RU" sz="1600" dirty="0" smtClean="0"/>
            <a:t> 3 организации дополнительного образования</a:t>
          </a:r>
          <a:r>
            <a:rPr lang="ru-RU" sz="1600" dirty="0" smtClean="0"/>
            <a:t>,</a:t>
          </a:r>
        </a:p>
        <a:p>
          <a:r>
            <a:rPr lang="ru-RU" sz="1600" dirty="0" smtClean="0"/>
            <a:t>2286 ребенка </a:t>
          </a:r>
          <a:endParaRPr lang="ru-RU" sz="1600" dirty="0"/>
        </a:p>
      </dgm:t>
    </dgm:pt>
    <dgm:pt modelId="{C5D0AB10-6B73-4AE1-9127-1E868337E59A}" type="parTrans" cxnId="{0AAB85C8-0102-4069-B3A0-A88F534D9C24}">
      <dgm:prSet/>
      <dgm:spPr/>
      <dgm:t>
        <a:bodyPr/>
        <a:lstStyle/>
        <a:p>
          <a:endParaRPr lang="ru-RU"/>
        </a:p>
      </dgm:t>
    </dgm:pt>
    <dgm:pt modelId="{A2019FAF-9074-4495-AB93-AE72FD1E092D}" type="sibTrans" cxnId="{0AAB85C8-0102-4069-B3A0-A88F534D9C24}">
      <dgm:prSet/>
      <dgm:spPr/>
      <dgm:t>
        <a:bodyPr/>
        <a:lstStyle/>
        <a:p>
          <a:endParaRPr lang="ru-RU"/>
        </a:p>
      </dgm:t>
    </dgm:pt>
    <dgm:pt modelId="{42D415DF-10CD-4CCB-884F-E5CEF7898835}" type="pres">
      <dgm:prSet presAssocID="{F01664F7-0F75-4D66-9276-C6C6CA6942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4A06A64-2539-478A-B683-C037EFC7F60B}" type="pres">
      <dgm:prSet presAssocID="{22AFC3CA-0305-4E38-A51D-CD3FCC763ED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27B5FAE-B1CD-4DCB-B004-198BAA0A60DE}" type="pres">
      <dgm:prSet presAssocID="{22AFC3CA-0305-4E38-A51D-CD3FCC763ED5}" presName="rootComposite1" presStyleCnt="0"/>
      <dgm:spPr/>
      <dgm:t>
        <a:bodyPr/>
        <a:lstStyle/>
        <a:p>
          <a:endParaRPr lang="ru-RU"/>
        </a:p>
      </dgm:t>
    </dgm:pt>
    <dgm:pt modelId="{E1FD9FDE-4EC9-44EB-AB5A-B163BDEBA0E6}" type="pres">
      <dgm:prSet presAssocID="{22AFC3CA-0305-4E38-A51D-CD3FCC763ED5}" presName="rootText1" presStyleLbl="node0" presStyleIdx="0" presStyleCnt="1" custScaleX="348761" custScaleY="170309" custLinFactNeighborX="15545" custLinFactNeighborY="-96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2015C0-2B9A-4B9A-A182-6D6F32561A15}" type="pres">
      <dgm:prSet presAssocID="{22AFC3CA-0305-4E38-A51D-CD3FCC763ED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4C9FE7B-5CFF-4DD2-BE5F-CF3F85CCD0D4}" type="pres">
      <dgm:prSet presAssocID="{22AFC3CA-0305-4E38-A51D-CD3FCC763ED5}" presName="hierChild2" presStyleCnt="0"/>
      <dgm:spPr/>
      <dgm:t>
        <a:bodyPr/>
        <a:lstStyle/>
        <a:p>
          <a:endParaRPr lang="ru-RU"/>
        </a:p>
      </dgm:t>
    </dgm:pt>
    <dgm:pt modelId="{AD223065-89C7-4E6A-9464-1937AE5076EC}" type="pres">
      <dgm:prSet presAssocID="{F1262004-F8A1-4694-B6B4-00353DB92A4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DB0D288-85F1-4B20-B2EB-1B505C2D13F5}" type="pres">
      <dgm:prSet presAssocID="{BA706EE5-7CAE-4FF8-841B-3F8B70A8D3F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1BFE8D4-9715-4D95-B883-55272F2E1CBF}" type="pres">
      <dgm:prSet presAssocID="{BA706EE5-7CAE-4FF8-841B-3F8B70A8D3F3}" presName="rootComposite" presStyleCnt="0"/>
      <dgm:spPr/>
      <dgm:t>
        <a:bodyPr/>
        <a:lstStyle/>
        <a:p>
          <a:endParaRPr lang="ru-RU"/>
        </a:p>
      </dgm:t>
    </dgm:pt>
    <dgm:pt modelId="{DE9408B7-7137-4358-A047-7E26A65723A4}" type="pres">
      <dgm:prSet presAssocID="{BA706EE5-7CAE-4FF8-841B-3F8B70A8D3F3}" presName="rootText" presStyleLbl="node2" presStyleIdx="0" presStyleCnt="3" custScaleX="111545" custScaleY="244145" custLinFactNeighborX="-1374" custLinFactNeighborY="-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3E1AD1-F141-4542-878C-19968A615B0F}" type="pres">
      <dgm:prSet presAssocID="{BA706EE5-7CAE-4FF8-841B-3F8B70A8D3F3}" presName="rootConnector" presStyleLbl="node2" presStyleIdx="0" presStyleCnt="3"/>
      <dgm:spPr/>
      <dgm:t>
        <a:bodyPr/>
        <a:lstStyle/>
        <a:p>
          <a:endParaRPr lang="ru-RU"/>
        </a:p>
      </dgm:t>
    </dgm:pt>
    <dgm:pt modelId="{67C428A3-9CAF-4511-B6B3-3ACE4F15C6FE}" type="pres">
      <dgm:prSet presAssocID="{BA706EE5-7CAE-4FF8-841B-3F8B70A8D3F3}" presName="hierChild4" presStyleCnt="0"/>
      <dgm:spPr/>
      <dgm:t>
        <a:bodyPr/>
        <a:lstStyle/>
        <a:p>
          <a:endParaRPr lang="ru-RU"/>
        </a:p>
      </dgm:t>
    </dgm:pt>
    <dgm:pt modelId="{6D6F8E1E-2C92-4A39-B095-C42A933B1E7A}" type="pres">
      <dgm:prSet presAssocID="{BA706EE5-7CAE-4FF8-841B-3F8B70A8D3F3}" presName="hierChild5" presStyleCnt="0"/>
      <dgm:spPr/>
      <dgm:t>
        <a:bodyPr/>
        <a:lstStyle/>
        <a:p>
          <a:endParaRPr lang="ru-RU"/>
        </a:p>
      </dgm:t>
    </dgm:pt>
    <dgm:pt modelId="{6A81BC73-DCF2-408F-A005-9A7EB31C6437}" type="pres">
      <dgm:prSet presAssocID="{55007546-7FAB-4C72-9735-8F860892CE1F}" presName="Name37" presStyleLbl="parChTrans1D2" presStyleIdx="1" presStyleCnt="3"/>
      <dgm:spPr/>
      <dgm:t>
        <a:bodyPr/>
        <a:lstStyle/>
        <a:p>
          <a:endParaRPr lang="ru-RU"/>
        </a:p>
      </dgm:t>
    </dgm:pt>
    <dgm:pt modelId="{7DFB4DD5-235E-4E06-B3C1-4A48427A9BAA}" type="pres">
      <dgm:prSet presAssocID="{8C8686E3-F983-482F-A8B0-651A1A5F39F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0226647-74DB-4201-AB58-7E911DB7687A}" type="pres">
      <dgm:prSet presAssocID="{8C8686E3-F983-482F-A8B0-651A1A5F39FC}" presName="rootComposite" presStyleCnt="0"/>
      <dgm:spPr/>
      <dgm:t>
        <a:bodyPr/>
        <a:lstStyle/>
        <a:p>
          <a:endParaRPr lang="ru-RU"/>
        </a:p>
      </dgm:t>
    </dgm:pt>
    <dgm:pt modelId="{DA7B5704-3391-4F40-818E-0DB1E0B15716}" type="pres">
      <dgm:prSet presAssocID="{8C8686E3-F983-482F-A8B0-651A1A5F39FC}" presName="rootText" presStyleLbl="node2" presStyleIdx="1" presStyleCnt="3" custScaleX="123127" custScaleY="244145" custLinFactNeighborX="-1374" custLinFactNeighborY="-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F31DCA-435E-41D2-9318-E54A9887665B}" type="pres">
      <dgm:prSet presAssocID="{8C8686E3-F983-482F-A8B0-651A1A5F39FC}" presName="rootConnector" presStyleLbl="node2" presStyleIdx="1" presStyleCnt="3"/>
      <dgm:spPr/>
      <dgm:t>
        <a:bodyPr/>
        <a:lstStyle/>
        <a:p>
          <a:endParaRPr lang="ru-RU"/>
        </a:p>
      </dgm:t>
    </dgm:pt>
    <dgm:pt modelId="{F6EA6ECA-C2DF-4A1D-8987-8A2F755DB3BA}" type="pres">
      <dgm:prSet presAssocID="{8C8686E3-F983-482F-A8B0-651A1A5F39FC}" presName="hierChild4" presStyleCnt="0"/>
      <dgm:spPr/>
      <dgm:t>
        <a:bodyPr/>
        <a:lstStyle/>
        <a:p>
          <a:endParaRPr lang="ru-RU"/>
        </a:p>
      </dgm:t>
    </dgm:pt>
    <dgm:pt modelId="{6E0C9EC4-214A-4ED2-98DE-7312EAA7BED9}" type="pres">
      <dgm:prSet presAssocID="{8C8686E3-F983-482F-A8B0-651A1A5F39FC}" presName="hierChild5" presStyleCnt="0"/>
      <dgm:spPr/>
      <dgm:t>
        <a:bodyPr/>
        <a:lstStyle/>
        <a:p>
          <a:endParaRPr lang="ru-RU"/>
        </a:p>
      </dgm:t>
    </dgm:pt>
    <dgm:pt modelId="{9FC4AC35-CD47-461D-AC49-D219C9C07E80}" type="pres">
      <dgm:prSet presAssocID="{C5D0AB10-6B73-4AE1-9127-1E868337E59A}" presName="Name37" presStyleLbl="parChTrans1D2" presStyleIdx="2" presStyleCnt="3"/>
      <dgm:spPr/>
      <dgm:t>
        <a:bodyPr/>
        <a:lstStyle/>
        <a:p>
          <a:endParaRPr lang="ru-RU"/>
        </a:p>
      </dgm:t>
    </dgm:pt>
    <dgm:pt modelId="{07F8225C-14D8-4AC3-AC8C-D5D0C8CDCCF1}" type="pres">
      <dgm:prSet presAssocID="{D838F2DB-B4DE-4EAF-BEBA-2127BD7F663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B10CF48-D1C4-43D3-95AF-885B7A4CD588}" type="pres">
      <dgm:prSet presAssocID="{D838F2DB-B4DE-4EAF-BEBA-2127BD7F6638}" presName="rootComposite" presStyleCnt="0"/>
      <dgm:spPr/>
      <dgm:t>
        <a:bodyPr/>
        <a:lstStyle/>
        <a:p>
          <a:endParaRPr lang="ru-RU"/>
        </a:p>
      </dgm:t>
    </dgm:pt>
    <dgm:pt modelId="{E3EC9780-8914-4069-AE2C-44BF70181564}" type="pres">
      <dgm:prSet presAssocID="{D838F2DB-B4DE-4EAF-BEBA-2127BD7F6638}" presName="rootText" presStyleLbl="node2" presStyleIdx="2" presStyleCnt="3" custScaleX="117683" custScaleY="244145" custLinFactNeighborX="-1374" custLinFactNeighborY="-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0F2ECA-103A-486C-AD8A-E3C98A530C7F}" type="pres">
      <dgm:prSet presAssocID="{D838F2DB-B4DE-4EAF-BEBA-2127BD7F6638}" presName="rootConnector" presStyleLbl="node2" presStyleIdx="2" presStyleCnt="3"/>
      <dgm:spPr/>
      <dgm:t>
        <a:bodyPr/>
        <a:lstStyle/>
        <a:p>
          <a:endParaRPr lang="ru-RU"/>
        </a:p>
      </dgm:t>
    </dgm:pt>
    <dgm:pt modelId="{9BF0D13A-F170-4B78-BC14-459724220638}" type="pres">
      <dgm:prSet presAssocID="{D838F2DB-B4DE-4EAF-BEBA-2127BD7F6638}" presName="hierChild4" presStyleCnt="0"/>
      <dgm:spPr/>
      <dgm:t>
        <a:bodyPr/>
        <a:lstStyle/>
        <a:p>
          <a:endParaRPr lang="ru-RU"/>
        </a:p>
      </dgm:t>
    </dgm:pt>
    <dgm:pt modelId="{988CE7A7-9388-4587-AEDB-E6546D4C0948}" type="pres">
      <dgm:prSet presAssocID="{D838F2DB-B4DE-4EAF-BEBA-2127BD7F6638}" presName="hierChild5" presStyleCnt="0"/>
      <dgm:spPr/>
      <dgm:t>
        <a:bodyPr/>
        <a:lstStyle/>
        <a:p>
          <a:endParaRPr lang="ru-RU"/>
        </a:p>
      </dgm:t>
    </dgm:pt>
    <dgm:pt modelId="{D9B519B8-083E-4A97-A1D3-5FC618C1FBDC}" type="pres">
      <dgm:prSet presAssocID="{22AFC3CA-0305-4E38-A51D-CD3FCC763ED5}" presName="hierChild3" presStyleCnt="0"/>
      <dgm:spPr/>
      <dgm:t>
        <a:bodyPr/>
        <a:lstStyle/>
        <a:p>
          <a:endParaRPr lang="ru-RU"/>
        </a:p>
      </dgm:t>
    </dgm:pt>
  </dgm:ptLst>
  <dgm:cxnLst>
    <dgm:cxn modelId="{AEE33C91-C87C-4C57-984F-63A7943425BE}" type="presOf" srcId="{22AFC3CA-0305-4E38-A51D-CD3FCC763ED5}" destId="{742015C0-2B9A-4B9A-A182-6D6F32561A15}" srcOrd="1" destOrd="0" presId="urn:microsoft.com/office/officeart/2005/8/layout/orgChart1"/>
    <dgm:cxn modelId="{1210A1A1-FC94-478C-BF7E-E166F34EC09E}" type="presOf" srcId="{D838F2DB-B4DE-4EAF-BEBA-2127BD7F6638}" destId="{E3EC9780-8914-4069-AE2C-44BF70181564}" srcOrd="0" destOrd="0" presId="urn:microsoft.com/office/officeart/2005/8/layout/orgChart1"/>
    <dgm:cxn modelId="{33A8DF1A-0122-47B2-BCAB-290BF444A7DB}" type="presOf" srcId="{C5D0AB10-6B73-4AE1-9127-1E868337E59A}" destId="{9FC4AC35-CD47-461D-AC49-D219C9C07E80}" srcOrd="0" destOrd="0" presId="urn:microsoft.com/office/officeart/2005/8/layout/orgChart1"/>
    <dgm:cxn modelId="{3C7FF63A-A87F-48E4-9511-85AFBE902C8E}" srcId="{22AFC3CA-0305-4E38-A51D-CD3FCC763ED5}" destId="{BA706EE5-7CAE-4FF8-841B-3F8B70A8D3F3}" srcOrd="0" destOrd="0" parTransId="{F1262004-F8A1-4694-B6B4-00353DB92A4E}" sibTransId="{3FF3F276-2462-40EE-B5E3-32F42D91B22C}"/>
    <dgm:cxn modelId="{934E9102-087C-471E-9449-FD7130018516}" type="presOf" srcId="{8C8686E3-F983-482F-A8B0-651A1A5F39FC}" destId="{DA7B5704-3391-4F40-818E-0DB1E0B15716}" srcOrd="0" destOrd="0" presId="urn:microsoft.com/office/officeart/2005/8/layout/orgChart1"/>
    <dgm:cxn modelId="{AAB590B2-5CE3-4D41-8442-58F06891CAC1}" type="presOf" srcId="{8C8686E3-F983-482F-A8B0-651A1A5F39FC}" destId="{32F31DCA-435E-41D2-9318-E54A9887665B}" srcOrd="1" destOrd="0" presId="urn:microsoft.com/office/officeart/2005/8/layout/orgChart1"/>
    <dgm:cxn modelId="{7871B15F-7695-43F8-A3E6-E9D175F84609}" srcId="{22AFC3CA-0305-4E38-A51D-CD3FCC763ED5}" destId="{8C8686E3-F983-482F-A8B0-651A1A5F39FC}" srcOrd="1" destOrd="0" parTransId="{55007546-7FAB-4C72-9735-8F860892CE1F}" sibTransId="{D9ED058F-AAA4-47E9-8A7E-37A69E99A7C9}"/>
    <dgm:cxn modelId="{4C747A68-C1B1-445C-9E80-7DC11B154E8D}" type="presOf" srcId="{F1262004-F8A1-4694-B6B4-00353DB92A4E}" destId="{AD223065-89C7-4E6A-9464-1937AE5076EC}" srcOrd="0" destOrd="0" presId="urn:microsoft.com/office/officeart/2005/8/layout/orgChart1"/>
    <dgm:cxn modelId="{F72493DB-4DD9-45DC-859B-5CAEA0DE0827}" type="presOf" srcId="{55007546-7FAB-4C72-9735-8F860892CE1F}" destId="{6A81BC73-DCF2-408F-A005-9A7EB31C6437}" srcOrd="0" destOrd="0" presId="urn:microsoft.com/office/officeart/2005/8/layout/orgChart1"/>
    <dgm:cxn modelId="{BA3172F2-FD59-4F7A-A190-EE79406BABAD}" srcId="{F01664F7-0F75-4D66-9276-C6C6CA6942FC}" destId="{22AFC3CA-0305-4E38-A51D-CD3FCC763ED5}" srcOrd="0" destOrd="0" parTransId="{0DF551E3-CEA8-4867-A769-871BBDF2F778}" sibTransId="{7FB6FED9-BDEC-4269-B962-E3802B1C12A8}"/>
    <dgm:cxn modelId="{9FD3A07D-1DD7-4304-A65F-641C2023D2BC}" type="presOf" srcId="{BA706EE5-7CAE-4FF8-841B-3F8B70A8D3F3}" destId="{DE9408B7-7137-4358-A047-7E26A65723A4}" srcOrd="0" destOrd="0" presId="urn:microsoft.com/office/officeart/2005/8/layout/orgChart1"/>
    <dgm:cxn modelId="{55FF9748-702E-4DE9-8262-A2D41C56D667}" type="presOf" srcId="{BA706EE5-7CAE-4FF8-841B-3F8B70A8D3F3}" destId="{A23E1AD1-F141-4542-878C-19968A615B0F}" srcOrd="1" destOrd="0" presId="urn:microsoft.com/office/officeart/2005/8/layout/orgChart1"/>
    <dgm:cxn modelId="{9A9D1260-1673-4DA7-A93B-9B7A98A0132D}" type="presOf" srcId="{D838F2DB-B4DE-4EAF-BEBA-2127BD7F6638}" destId="{F50F2ECA-103A-486C-AD8A-E3C98A530C7F}" srcOrd="1" destOrd="0" presId="urn:microsoft.com/office/officeart/2005/8/layout/orgChart1"/>
    <dgm:cxn modelId="{0AAB85C8-0102-4069-B3A0-A88F534D9C24}" srcId="{22AFC3CA-0305-4E38-A51D-CD3FCC763ED5}" destId="{D838F2DB-B4DE-4EAF-BEBA-2127BD7F6638}" srcOrd="2" destOrd="0" parTransId="{C5D0AB10-6B73-4AE1-9127-1E868337E59A}" sibTransId="{A2019FAF-9074-4495-AB93-AE72FD1E092D}"/>
    <dgm:cxn modelId="{A977C63B-EA4A-4A6D-A33A-893000DFD97A}" type="presOf" srcId="{F01664F7-0F75-4D66-9276-C6C6CA6942FC}" destId="{42D415DF-10CD-4CCB-884F-E5CEF7898835}" srcOrd="0" destOrd="0" presId="urn:microsoft.com/office/officeart/2005/8/layout/orgChart1"/>
    <dgm:cxn modelId="{8DA7D956-526F-4DE2-830E-7BC548E446E3}" type="presOf" srcId="{22AFC3CA-0305-4E38-A51D-CD3FCC763ED5}" destId="{E1FD9FDE-4EC9-44EB-AB5A-B163BDEBA0E6}" srcOrd="0" destOrd="0" presId="urn:microsoft.com/office/officeart/2005/8/layout/orgChart1"/>
    <dgm:cxn modelId="{8E627284-340F-4B3F-9AE8-21B68B5959DA}" type="presParOf" srcId="{42D415DF-10CD-4CCB-884F-E5CEF7898835}" destId="{34A06A64-2539-478A-B683-C037EFC7F60B}" srcOrd="0" destOrd="0" presId="urn:microsoft.com/office/officeart/2005/8/layout/orgChart1"/>
    <dgm:cxn modelId="{9D3CA5F3-8EC9-481F-B435-6283D0B971A7}" type="presParOf" srcId="{34A06A64-2539-478A-B683-C037EFC7F60B}" destId="{627B5FAE-B1CD-4DCB-B004-198BAA0A60DE}" srcOrd="0" destOrd="0" presId="urn:microsoft.com/office/officeart/2005/8/layout/orgChart1"/>
    <dgm:cxn modelId="{29A33A34-1CA6-488C-BC34-52954840F231}" type="presParOf" srcId="{627B5FAE-B1CD-4DCB-B004-198BAA0A60DE}" destId="{E1FD9FDE-4EC9-44EB-AB5A-B163BDEBA0E6}" srcOrd="0" destOrd="0" presId="urn:microsoft.com/office/officeart/2005/8/layout/orgChart1"/>
    <dgm:cxn modelId="{182FDC32-68E2-4504-9113-04A7C6B53640}" type="presParOf" srcId="{627B5FAE-B1CD-4DCB-B004-198BAA0A60DE}" destId="{742015C0-2B9A-4B9A-A182-6D6F32561A15}" srcOrd="1" destOrd="0" presId="urn:microsoft.com/office/officeart/2005/8/layout/orgChart1"/>
    <dgm:cxn modelId="{BCF208EF-BE75-4B12-AD12-8BBB8D5F39BD}" type="presParOf" srcId="{34A06A64-2539-478A-B683-C037EFC7F60B}" destId="{14C9FE7B-5CFF-4DD2-BE5F-CF3F85CCD0D4}" srcOrd="1" destOrd="0" presId="urn:microsoft.com/office/officeart/2005/8/layout/orgChart1"/>
    <dgm:cxn modelId="{A26C1F58-A83F-4098-8C67-264105D9F6EB}" type="presParOf" srcId="{14C9FE7B-5CFF-4DD2-BE5F-CF3F85CCD0D4}" destId="{AD223065-89C7-4E6A-9464-1937AE5076EC}" srcOrd="0" destOrd="0" presId="urn:microsoft.com/office/officeart/2005/8/layout/orgChart1"/>
    <dgm:cxn modelId="{AF4CE748-8142-49CA-8D43-8FBAB97BBF10}" type="presParOf" srcId="{14C9FE7B-5CFF-4DD2-BE5F-CF3F85CCD0D4}" destId="{EDB0D288-85F1-4B20-B2EB-1B505C2D13F5}" srcOrd="1" destOrd="0" presId="urn:microsoft.com/office/officeart/2005/8/layout/orgChart1"/>
    <dgm:cxn modelId="{67C6513F-DB0E-4523-9D0F-919EE947B183}" type="presParOf" srcId="{EDB0D288-85F1-4B20-B2EB-1B505C2D13F5}" destId="{71BFE8D4-9715-4D95-B883-55272F2E1CBF}" srcOrd="0" destOrd="0" presId="urn:microsoft.com/office/officeart/2005/8/layout/orgChart1"/>
    <dgm:cxn modelId="{CC4DDC55-60AE-4A73-AB10-9C0C284A8D6C}" type="presParOf" srcId="{71BFE8D4-9715-4D95-B883-55272F2E1CBF}" destId="{DE9408B7-7137-4358-A047-7E26A65723A4}" srcOrd="0" destOrd="0" presId="urn:microsoft.com/office/officeart/2005/8/layout/orgChart1"/>
    <dgm:cxn modelId="{C34B8FC1-1652-4B32-B08E-105A2CBD8D45}" type="presParOf" srcId="{71BFE8D4-9715-4D95-B883-55272F2E1CBF}" destId="{A23E1AD1-F141-4542-878C-19968A615B0F}" srcOrd="1" destOrd="0" presId="urn:microsoft.com/office/officeart/2005/8/layout/orgChart1"/>
    <dgm:cxn modelId="{BB1C8141-88BD-4C56-8B31-D5AB283D2E5C}" type="presParOf" srcId="{EDB0D288-85F1-4B20-B2EB-1B505C2D13F5}" destId="{67C428A3-9CAF-4511-B6B3-3ACE4F15C6FE}" srcOrd="1" destOrd="0" presId="urn:microsoft.com/office/officeart/2005/8/layout/orgChart1"/>
    <dgm:cxn modelId="{6CCEEEC8-3F96-4598-99AA-E36403F9A4C0}" type="presParOf" srcId="{EDB0D288-85F1-4B20-B2EB-1B505C2D13F5}" destId="{6D6F8E1E-2C92-4A39-B095-C42A933B1E7A}" srcOrd="2" destOrd="0" presId="urn:microsoft.com/office/officeart/2005/8/layout/orgChart1"/>
    <dgm:cxn modelId="{A3FE00AD-39E6-4F4E-8595-FE8A2490B8B8}" type="presParOf" srcId="{14C9FE7B-5CFF-4DD2-BE5F-CF3F85CCD0D4}" destId="{6A81BC73-DCF2-408F-A005-9A7EB31C6437}" srcOrd="2" destOrd="0" presId="urn:microsoft.com/office/officeart/2005/8/layout/orgChart1"/>
    <dgm:cxn modelId="{A5E9A91A-BA15-495A-B12E-B9CE5012DEE6}" type="presParOf" srcId="{14C9FE7B-5CFF-4DD2-BE5F-CF3F85CCD0D4}" destId="{7DFB4DD5-235E-4E06-B3C1-4A48427A9BAA}" srcOrd="3" destOrd="0" presId="urn:microsoft.com/office/officeart/2005/8/layout/orgChart1"/>
    <dgm:cxn modelId="{DBF895F8-F7E7-40D9-9BDE-76C265F0AB57}" type="presParOf" srcId="{7DFB4DD5-235E-4E06-B3C1-4A48427A9BAA}" destId="{30226647-74DB-4201-AB58-7E911DB7687A}" srcOrd="0" destOrd="0" presId="urn:microsoft.com/office/officeart/2005/8/layout/orgChart1"/>
    <dgm:cxn modelId="{C05971A8-D40B-4009-B947-C773757DD915}" type="presParOf" srcId="{30226647-74DB-4201-AB58-7E911DB7687A}" destId="{DA7B5704-3391-4F40-818E-0DB1E0B15716}" srcOrd="0" destOrd="0" presId="urn:microsoft.com/office/officeart/2005/8/layout/orgChart1"/>
    <dgm:cxn modelId="{B645CC40-0858-4570-B1E8-7B7FADA280B2}" type="presParOf" srcId="{30226647-74DB-4201-AB58-7E911DB7687A}" destId="{32F31DCA-435E-41D2-9318-E54A9887665B}" srcOrd="1" destOrd="0" presId="urn:microsoft.com/office/officeart/2005/8/layout/orgChart1"/>
    <dgm:cxn modelId="{1E0A2D03-11CE-46DB-BDB4-0C19693828EF}" type="presParOf" srcId="{7DFB4DD5-235E-4E06-B3C1-4A48427A9BAA}" destId="{F6EA6ECA-C2DF-4A1D-8987-8A2F755DB3BA}" srcOrd="1" destOrd="0" presId="urn:microsoft.com/office/officeart/2005/8/layout/orgChart1"/>
    <dgm:cxn modelId="{004B49F4-6CE8-40D0-AA32-D3587C80D875}" type="presParOf" srcId="{7DFB4DD5-235E-4E06-B3C1-4A48427A9BAA}" destId="{6E0C9EC4-214A-4ED2-98DE-7312EAA7BED9}" srcOrd="2" destOrd="0" presId="urn:microsoft.com/office/officeart/2005/8/layout/orgChart1"/>
    <dgm:cxn modelId="{8C49AD5A-A535-454F-BBF5-5DE4C9B2CF15}" type="presParOf" srcId="{14C9FE7B-5CFF-4DD2-BE5F-CF3F85CCD0D4}" destId="{9FC4AC35-CD47-461D-AC49-D219C9C07E80}" srcOrd="4" destOrd="0" presId="urn:microsoft.com/office/officeart/2005/8/layout/orgChart1"/>
    <dgm:cxn modelId="{65E19E64-0C92-4449-9AEF-31F93551A55D}" type="presParOf" srcId="{14C9FE7B-5CFF-4DD2-BE5F-CF3F85CCD0D4}" destId="{07F8225C-14D8-4AC3-AC8C-D5D0C8CDCCF1}" srcOrd="5" destOrd="0" presId="urn:microsoft.com/office/officeart/2005/8/layout/orgChart1"/>
    <dgm:cxn modelId="{5455DD99-9A01-44EB-9AE0-FCF3FAA484D0}" type="presParOf" srcId="{07F8225C-14D8-4AC3-AC8C-D5D0C8CDCCF1}" destId="{CB10CF48-D1C4-43D3-95AF-885B7A4CD588}" srcOrd="0" destOrd="0" presId="urn:microsoft.com/office/officeart/2005/8/layout/orgChart1"/>
    <dgm:cxn modelId="{32159B3B-B3BA-48C1-854E-66F6826B6304}" type="presParOf" srcId="{CB10CF48-D1C4-43D3-95AF-885B7A4CD588}" destId="{E3EC9780-8914-4069-AE2C-44BF70181564}" srcOrd="0" destOrd="0" presId="urn:microsoft.com/office/officeart/2005/8/layout/orgChart1"/>
    <dgm:cxn modelId="{4C010B73-20A4-440B-BA90-3BFA7CDD2061}" type="presParOf" srcId="{CB10CF48-D1C4-43D3-95AF-885B7A4CD588}" destId="{F50F2ECA-103A-486C-AD8A-E3C98A530C7F}" srcOrd="1" destOrd="0" presId="urn:microsoft.com/office/officeart/2005/8/layout/orgChart1"/>
    <dgm:cxn modelId="{F7508460-04A9-4F8C-89BB-D3EA2EB17871}" type="presParOf" srcId="{07F8225C-14D8-4AC3-AC8C-D5D0C8CDCCF1}" destId="{9BF0D13A-F170-4B78-BC14-459724220638}" srcOrd="1" destOrd="0" presId="urn:microsoft.com/office/officeart/2005/8/layout/orgChart1"/>
    <dgm:cxn modelId="{40123A7E-2EEF-4AA1-87A6-20A59CFFCD7D}" type="presParOf" srcId="{07F8225C-14D8-4AC3-AC8C-D5D0C8CDCCF1}" destId="{988CE7A7-9388-4587-AEDB-E6546D4C0948}" srcOrd="2" destOrd="0" presId="urn:microsoft.com/office/officeart/2005/8/layout/orgChart1"/>
    <dgm:cxn modelId="{DAF5BAC5-CD0B-477F-93EF-EB497A25F899}" type="presParOf" srcId="{34A06A64-2539-478A-B683-C037EFC7F60B}" destId="{D9B519B8-083E-4A97-A1D3-5FC618C1FB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E031F-48B9-4A2A-B944-3AFDE68D6E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7A76B0-39E7-4D0F-915B-9960786036F7}">
      <dgm:prSet phldrT="[Текст]"/>
      <dgm:spPr/>
      <dgm:t>
        <a:bodyPr/>
        <a:lstStyle/>
        <a:p>
          <a:r>
            <a:rPr lang="ru-RU" dirty="0" smtClean="0"/>
            <a:t>МБОУ СОШ № 1</a:t>
          </a:r>
          <a:endParaRPr lang="ru-RU" dirty="0"/>
        </a:p>
      </dgm:t>
    </dgm:pt>
    <dgm:pt modelId="{A1C9DA68-4CE1-44F4-AB2A-0D9223A6B9E9}" type="parTrans" cxnId="{719C75C5-8EA1-433A-A5BF-7BBC3CE9C9B1}">
      <dgm:prSet/>
      <dgm:spPr/>
      <dgm:t>
        <a:bodyPr/>
        <a:lstStyle/>
        <a:p>
          <a:endParaRPr lang="ru-RU"/>
        </a:p>
      </dgm:t>
    </dgm:pt>
    <dgm:pt modelId="{5AE1B03B-1F4A-4156-9815-CC7020CC2E7D}" type="sibTrans" cxnId="{719C75C5-8EA1-433A-A5BF-7BBC3CE9C9B1}">
      <dgm:prSet/>
      <dgm:spPr/>
      <dgm:t>
        <a:bodyPr/>
        <a:lstStyle/>
        <a:p>
          <a:endParaRPr lang="ru-RU"/>
        </a:p>
      </dgm:t>
    </dgm:pt>
    <dgm:pt modelId="{991040F2-D00A-41C7-AEDA-5A05EA992C5A}">
      <dgm:prSet phldrT="[Текст]"/>
      <dgm:spPr/>
      <dgm:t>
        <a:bodyPr/>
        <a:lstStyle/>
        <a:p>
          <a:r>
            <a:rPr lang="ru-RU" dirty="0" smtClean="0"/>
            <a:t>МАОУ СОШ № 3</a:t>
          </a:r>
          <a:endParaRPr lang="ru-RU" dirty="0"/>
        </a:p>
      </dgm:t>
    </dgm:pt>
    <dgm:pt modelId="{6420EC99-C3F8-43D9-9F69-098F359AFC99}" type="parTrans" cxnId="{CEF08503-7386-4AD1-B4CA-6DE34EB1E6AF}">
      <dgm:prSet/>
      <dgm:spPr/>
      <dgm:t>
        <a:bodyPr/>
        <a:lstStyle/>
        <a:p>
          <a:endParaRPr lang="ru-RU"/>
        </a:p>
      </dgm:t>
    </dgm:pt>
    <dgm:pt modelId="{5CE97203-35B3-4181-AC9C-7145E40D2448}" type="sibTrans" cxnId="{CEF08503-7386-4AD1-B4CA-6DE34EB1E6AF}">
      <dgm:prSet/>
      <dgm:spPr/>
      <dgm:t>
        <a:bodyPr/>
        <a:lstStyle/>
        <a:p>
          <a:endParaRPr lang="ru-RU"/>
        </a:p>
      </dgm:t>
    </dgm:pt>
    <dgm:pt modelId="{7BEC5433-7477-45CD-BE75-B835C165D707}">
      <dgm:prSet phldrT="[Текст]"/>
      <dgm:spPr/>
      <dgm:t>
        <a:bodyPr/>
        <a:lstStyle/>
        <a:p>
          <a:r>
            <a:rPr lang="ru-RU" dirty="0" smtClean="0"/>
            <a:t>МБОУ ООШ № 6</a:t>
          </a:r>
          <a:endParaRPr lang="ru-RU" dirty="0"/>
        </a:p>
      </dgm:t>
    </dgm:pt>
    <dgm:pt modelId="{4E87C1C0-23A1-4275-B0A9-194B18C82695}" type="parTrans" cxnId="{23DA9456-2D21-4BB8-85C9-9924B1AF94B7}">
      <dgm:prSet/>
      <dgm:spPr/>
      <dgm:t>
        <a:bodyPr/>
        <a:lstStyle/>
        <a:p>
          <a:endParaRPr lang="ru-RU"/>
        </a:p>
      </dgm:t>
    </dgm:pt>
    <dgm:pt modelId="{9540B456-05BF-46BB-B48D-3E66DB5AA9E5}" type="sibTrans" cxnId="{23DA9456-2D21-4BB8-85C9-9924B1AF94B7}">
      <dgm:prSet/>
      <dgm:spPr/>
      <dgm:t>
        <a:bodyPr/>
        <a:lstStyle/>
        <a:p>
          <a:endParaRPr lang="ru-RU"/>
        </a:p>
      </dgm:t>
    </dgm:pt>
    <dgm:pt modelId="{82CC00BB-EE6E-40E3-BF8A-9424B32C8F87}">
      <dgm:prSet phldrT="[Текст]"/>
      <dgm:spPr/>
      <dgm:t>
        <a:bodyPr/>
        <a:lstStyle/>
        <a:p>
          <a:r>
            <a:rPr lang="ru-RU" dirty="0" smtClean="0"/>
            <a:t>МБОУ СОШ № 20</a:t>
          </a:r>
          <a:endParaRPr lang="ru-RU" dirty="0"/>
        </a:p>
      </dgm:t>
    </dgm:pt>
    <dgm:pt modelId="{BAB38FF6-95AA-4745-8349-78E5D8E171E4}" type="parTrans" cxnId="{5E281DB5-D589-4C18-A99B-FB2A5B0ADA7D}">
      <dgm:prSet/>
      <dgm:spPr/>
      <dgm:t>
        <a:bodyPr/>
        <a:lstStyle/>
        <a:p>
          <a:endParaRPr lang="ru-RU"/>
        </a:p>
      </dgm:t>
    </dgm:pt>
    <dgm:pt modelId="{E0A95592-1A71-4591-A2E9-D27656F79939}" type="sibTrans" cxnId="{5E281DB5-D589-4C18-A99B-FB2A5B0ADA7D}">
      <dgm:prSet/>
      <dgm:spPr/>
      <dgm:t>
        <a:bodyPr/>
        <a:lstStyle/>
        <a:p>
          <a:endParaRPr lang="ru-RU"/>
        </a:p>
      </dgm:t>
    </dgm:pt>
    <dgm:pt modelId="{19EA1ABE-52B0-4AD3-BC75-F1EFD9B279FB}" type="pres">
      <dgm:prSet presAssocID="{39AE031F-48B9-4A2A-B944-3AFDE68D6E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10DE68-D485-42CD-9F67-CDA270265B93}" type="pres">
      <dgm:prSet presAssocID="{3F7A76B0-39E7-4D0F-915B-9960786036F7}" presName="parentLin" presStyleCnt="0"/>
      <dgm:spPr/>
    </dgm:pt>
    <dgm:pt modelId="{B28EFA09-F3B8-4ADF-935A-0F538FA90D85}" type="pres">
      <dgm:prSet presAssocID="{3F7A76B0-39E7-4D0F-915B-9960786036F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044C3FD-E98F-4679-8E32-17880D87E773}" type="pres">
      <dgm:prSet presAssocID="{3F7A76B0-39E7-4D0F-915B-9960786036F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D57E6-9044-4415-9504-983544616260}" type="pres">
      <dgm:prSet presAssocID="{3F7A76B0-39E7-4D0F-915B-9960786036F7}" presName="negativeSpace" presStyleCnt="0"/>
      <dgm:spPr/>
    </dgm:pt>
    <dgm:pt modelId="{22DD9895-465F-4BDC-AAB7-E0F0A7C9C949}" type="pres">
      <dgm:prSet presAssocID="{3F7A76B0-39E7-4D0F-915B-9960786036F7}" presName="childText" presStyleLbl="conFgAcc1" presStyleIdx="0" presStyleCnt="4">
        <dgm:presLayoutVars>
          <dgm:bulletEnabled val="1"/>
        </dgm:presLayoutVars>
      </dgm:prSet>
      <dgm:spPr/>
    </dgm:pt>
    <dgm:pt modelId="{F7DEA11C-1EFD-4ED4-87F0-C2042AB8D02D}" type="pres">
      <dgm:prSet presAssocID="{5AE1B03B-1F4A-4156-9815-CC7020CC2E7D}" presName="spaceBetweenRectangles" presStyleCnt="0"/>
      <dgm:spPr/>
    </dgm:pt>
    <dgm:pt modelId="{41414A36-2594-42C9-82A6-75863C8C3672}" type="pres">
      <dgm:prSet presAssocID="{991040F2-D00A-41C7-AEDA-5A05EA992C5A}" presName="parentLin" presStyleCnt="0"/>
      <dgm:spPr/>
    </dgm:pt>
    <dgm:pt modelId="{BA4558F2-6510-48B3-95D2-DD3B4099AB60}" type="pres">
      <dgm:prSet presAssocID="{991040F2-D00A-41C7-AEDA-5A05EA992C5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C3B3991-DBE5-453E-B782-CFF885208A4D}" type="pres">
      <dgm:prSet presAssocID="{991040F2-D00A-41C7-AEDA-5A05EA992C5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9E38A-6433-46C9-A451-3B0D7E8D53D1}" type="pres">
      <dgm:prSet presAssocID="{991040F2-D00A-41C7-AEDA-5A05EA992C5A}" presName="negativeSpace" presStyleCnt="0"/>
      <dgm:spPr/>
    </dgm:pt>
    <dgm:pt modelId="{C7ED766D-5CF5-45BA-A11C-19BBDEA1467C}" type="pres">
      <dgm:prSet presAssocID="{991040F2-D00A-41C7-AEDA-5A05EA992C5A}" presName="childText" presStyleLbl="conFgAcc1" presStyleIdx="1" presStyleCnt="4">
        <dgm:presLayoutVars>
          <dgm:bulletEnabled val="1"/>
        </dgm:presLayoutVars>
      </dgm:prSet>
      <dgm:spPr/>
    </dgm:pt>
    <dgm:pt modelId="{34F85181-003E-46AF-8A5E-56A3823AEA03}" type="pres">
      <dgm:prSet presAssocID="{5CE97203-35B3-4181-AC9C-7145E40D2448}" presName="spaceBetweenRectangles" presStyleCnt="0"/>
      <dgm:spPr/>
    </dgm:pt>
    <dgm:pt modelId="{7D2BD5DB-79A8-45EE-A521-CA4009B353BD}" type="pres">
      <dgm:prSet presAssocID="{7BEC5433-7477-45CD-BE75-B835C165D707}" presName="parentLin" presStyleCnt="0"/>
      <dgm:spPr/>
    </dgm:pt>
    <dgm:pt modelId="{FD478BC0-9982-40C0-B445-315CB50C85F8}" type="pres">
      <dgm:prSet presAssocID="{7BEC5433-7477-45CD-BE75-B835C165D70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103BABE-92B3-4C68-9BE5-8200D96DB4C4}" type="pres">
      <dgm:prSet presAssocID="{7BEC5433-7477-45CD-BE75-B835C165D70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71F83-996A-4C6D-985B-B044A5CA088A}" type="pres">
      <dgm:prSet presAssocID="{7BEC5433-7477-45CD-BE75-B835C165D707}" presName="negativeSpace" presStyleCnt="0"/>
      <dgm:spPr/>
    </dgm:pt>
    <dgm:pt modelId="{87829966-2D3F-4000-8F2B-94EF92D45C86}" type="pres">
      <dgm:prSet presAssocID="{7BEC5433-7477-45CD-BE75-B835C165D707}" presName="childText" presStyleLbl="conFgAcc1" presStyleIdx="2" presStyleCnt="4">
        <dgm:presLayoutVars>
          <dgm:bulletEnabled val="1"/>
        </dgm:presLayoutVars>
      </dgm:prSet>
      <dgm:spPr/>
    </dgm:pt>
    <dgm:pt modelId="{52F3114E-A689-4AF4-80A4-BFF360059FC1}" type="pres">
      <dgm:prSet presAssocID="{9540B456-05BF-46BB-B48D-3E66DB5AA9E5}" presName="spaceBetweenRectangles" presStyleCnt="0"/>
      <dgm:spPr/>
    </dgm:pt>
    <dgm:pt modelId="{951F3953-273C-482D-8FDE-DFCA037B1A38}" type="pres">
      <dgm:prSet presAssocID="{82CC00BB-EE6E-40E3-BF8A-9424B32C8F87}" presName="parentLin" presStyleCnt="0"/>
      <dgm:spPr/>
    </dgm:pt>
    <dgm:pt modelId="{C5F690A7-0DF1-424F-93D9-381A4D932DE9}" type="pres">
      <dgm:prSet presAssocID="{82CC00BB-EE6E-40E3-BF8A-9424B32C8F8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E47FDCE-57D5-4091-8AF0-9B70362662C0}" type="pres">
      <dgm:prSet presAssocID="{82CC00BB-EE6E-40E3-BF8A-9424B32C8F8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71E0B-2566-4B41-8543-D302D95F23BF}" type="pres">
      <dgm:prSet presAssocID="{82CC00BB-EE6E-40E3-BF8A-9424B32C8F87}" presName="negativeSpace" presStyleCnt="0"/>
      <dgm:spPr/>
    </dgm:pt>
    <dgm:pt modelId="{1D8EE1D8-5101-4CC2-86DA-8FDD1E384337}" type="pres">
      <dgm:prSet presAssocID="{82CC00BB-EE6E-40E3-BF8A-9424B32C8F8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BB8D17C-DA42-47BC-A196-6F0740F572AF}" type="presOf" srcId="{39AE031F-48B9-4A2A-B944-3AFDE68D6E4F}" destId="{19EA1ABE-52B0-4AD3-BC75-F1EFD9B279FB}" srcOrd="0" destOrd="0" presId="urn:microsoft.com/office/officeart/2005/8/layout/list1"/>
    <dgm:cxn modelId="{3C407906-8514-41D1-993D-BF7D33C2CE80}" type="presOf" srcId="{3F7A76B0-39E7-4D0F-915B-9960786036F7}" destId="{E044C3FD-E98F-4679-8E32-17880D87E773}" srcOrd="1" destOrd="0" presId="urn:microsoft.com/office/officeart/2005/8/layout/list1"/>
    <dgm:cxn modelId="{A589C529-8B9B-4273-A607-C68C04F343EF}" type="presOf" srcId="{3F7A76B0-39E7-4D0F-915B-9960786036F7}" destId="{B28EFA09-F3B8-4ADF-935A-0F538FA90D85}" srcOrd="0" destOrd="0" presId="urn:microsoft.com/office/officeart/2005/8/layout/list1"/>
    <dgm:cxn modelId="{F8F23BF2-FF96-49F9-AB0B-A79AD4C40D82}" type="presOf" srcId="{82CC00BB-EE6E-40E3-BF8A-9424B32C8F87}" destId="{7E47FDCE-57D5-4091-8AF0-9B70362662C0}" srcOrd="1" destOrd="0" presId="urn:microsoft.com/office/officeart/2005/8/layout/list1"/>
    <dgm:cxn modelId="{23DA9456-2D21-4BB8-85C9-9924B1AF94B7}" srcId="{39AE031F-48B9-4A2A-B944-3AFDE68D6E4F}" destId="{7BEC5433-7477-45CD-BE75-B835C165D707}" srcOrd="2" destOrd="0" parTransId="{4E87C1C0-23A1-4275-B0A9-194B18C82695}" sibTransId="{9540B456-05BF-46BB-B48D-3E66DB5AA9E5}"/>
    <dgm:cxn modelId="{7A5FFB2F-7228-4CF7-A4A4-3850117DB941}" type="presOf" srcId="{991040F2-D00A-41C7-AEDA-5A05EA992C5A}" destId="{BA4558F2-6510-48B3-95D2-DD3B4099AB60}" srcOrd="0" destOrd="0" presId="urn:microsoft.com/office/officeart/2005/8/layout/list1"/>
    <dgm:cxn modelId="{CAD5C1E0-546A-4D76-8716-4969A9E55DB7}" type="presOf" srcId="{7BEC5433-7477-45CD-BE75-B835C165D707}" destId="{0103BABE-92B3-4C68-9BE5-8200D96DB4C4}" srcOrd="1" destOrd="0" presId="urn:microsoft.com/office/officeart/2005/8/layout/list1"/>
    <dgm:cxn modelId="{F717681B-5D22-4A5C-A70A-48D148659D02}" type="presOf" srcId="{82CC00BB-EE6E-40E3-BF8A-9424B32C8F87}" destId="{C5F690A7-0DF1-424F-93D9-381A4D932DE9}" srcOrd="0" destOrd="0" presId="urn:microsoft.com/office/officeart/2005/8/layout/list1"/>
    <dgm:cxn modelId="{EF6EA45C-8F2F-438D-966B-8A550850DCD6}" type="presOf" srcId="{7BEC5433-7477-45CD-BE75-B835C165D707}" destId="{FD478BC0-9982-40C0-B445-315CB50C85F8}" srcOrd="0" destOrd="0" presId="urn:microsoft.com/office/officeart/2005/8/layout/list1"/>
    <dgm:cxn modelId="{5E281DB5-D589-4C18-A99B-FB2A5B0ADA7D}" srcId="{39AE031F-48B9-4A2A-B944-3AFDE68D6E4F}" destId="{82CC00BB-EE6E-40E3-BF8A-9424B32C8F87}" srcOrd="3" destOrd="0" parTransId="{BAB38FF6-95AA-4745-8349-78E5D8E171E4}" sibTransId="{E0A95592-1A71-4591-A2E9-D27656F79939}"/>
    <dgm:cxn modelId="{CEF08503-7386-4AD1-B4CA-6DE34EB1E6AF}" srcId="{39AE031F-48B9-4A2A-B944-3AFDE68D6E4F}" destId="{991040F2-D00A-41C7-AEDA-5A05EA992C5A}" srcOrd="1" destOrd="0" parTransId="{6420EC99-C3F8-43D9-9F69-098F359AFC99}" sibTransId="{5CE97203-35B3-4181-AC9C-7145E40D2448}"/>
    <dgm:cxn modelId="{491C523A-C7BC-43C6-92B1-1C24E1D18588}" type="presOf" srcId="{991040F2-D00A-41C7-AEDA-5A05EA992C5A}" destId="{1C3B3991-DBE5-453E-B782-CFF885208A4D}" srcOrd="1" destOrd="0" presId="urn:microsoft.com/office/officeart/2005/8/layout/list1"/>
    <dgm:cxn modelId="{719C75C5-8EA1-433A-A5BF-7BBC3CE9C9B1}" srcId="{39AE031F-48B9-4A2A-B944-3AFDE68D6E4F}" destId="{3F7A76B0-39E7-4D0F-915B-9960786036F7}" srcOrd="0" destOrd="0" parTransId="{A1C9DA68-4CE1-44F4-AB2A-0D9223A6B9E9}" sibTransId="{5AE1B03B-1F4A-4156-9815-CC7020CC2E7D}"/>
    <dgm:cxn modelId="{3B8E5DB5-BBA2-42FA-AA7A-F3B59A50BB0A}" type="presParOf" srcId="{19EA1ABE-52B0-4AD3-BC75-F1EFD9B279FB}" destId="{5B10DE68-D485-42CD-9F67-CDA270265B93}" srcOrd="0" destOrd="0" presId="urn:microsoft.com/office/officeart/2005/8/layout/list1"/>
    <dgm:cxn modelId="{329D59B6-C3B9-4473-9453-F36D54FF252F}" type="presParOf" srcId="{5B10DE68-D485-42CD-9F67-CDA270265B93}" destId="{B28EFA09-F3B8-4ADF-935A-0F538FA90D85}" srcOrd="0" destOrd="0" presId="urn:microsoft.com/office/officeart/2005/8/layout/list1"/>
    <dgm:cxn modelId="{08F9760C-C467-4D0A-916E-CEA762D81E16}" type="presParOf" srcId="{5B10DE68-D485-42CD-9F67-CDA270265B93}" destId="{E044C3FD-E98F-4679-8E32-17880D87E773}" srcOrd="1" destOrd="0" presId="urn:microsoft.com/office/officeart/2005/8/layout/list1"/>
    <dgm:cxn modelId="{D6166773-596A-4503-9C35-C3423A12158A}" type="presParOf" srcId="{19EA1ABE-52B0-4AD3-BC75-F1EFD9B279FB}" destId="{435D57E6-9044-4415-9504-983544616260}" srcOrd="1" destOrd="0" presId="urn:microsoft.com/office/officeart/2005/8/layout/list1"/>
    <dgm:cxn modelId="{8616F61D-665F-4B6C-A36E-4A790E488EE8}" type="presParOf" srcId="{19EA1ABE-52B0-4AD3-BC75-F1EFD9B279FB}" destId="{22DD9895-465F-4BDC-AAB7-E0F0A7C9C949}" srcOrd="2" destOrd="0" presId="urn:microsoft.com/office/officeart/2005/8/layout/list1"/>
    <dgm:cxn modelId="{F910FDD0-5E46-4951-9C7A-3BA3721ADF4D}" type="presParOf" srcId="{19EA1ABE-52B0-4AD3-BC75-F1EFD9B279FB}" destId="{F7DEA11C-1EFD-4ED4-87F0-C2042AB8D02D}" srcOrd="3" destOrd="0" presId="urn:microsoft.com/office/officeart/2005/8/layout/list1"/>
    <dgm:cxn modelId="{AB241F92-334D-438F-8E05-CD65490004D6}" type="presParOf" srcId="{19EA1ABE-52B0-4AD3-BC75-F1EFD9B279FB}" destId="{41414A36-2594-42C9-82A6-75863C8C3672}" srcOrd="4" destOrd="0" presId="urn:microsoft.com/office/officeart/2005/8/layout/list1"/>
    <dgm:cxn modelId="{3CA2EF1D-F1DC-4505-8E50-185E730379A5}" type="presParOf" srcId="{41414A36-2594-42C9-82A6-75863C8C3672}" destId="{BA4558F2-6510-48B3-95D2-DD3B4099AB60}" srcOrd="0" destOrd="0" presId="urn:microsoft.com/office/officeart/2005/8/layout/list1"/>
    <dgm:cxn modelId="{5E680302-34D4-4D2D-A290-07FAAF85A374}" type="presParOf" srcId="{41414A36-2594-42C9-82A6-75863C8C3672}" destId="{1C3B3991-DBE5-453E-B782-CFF885208A4D}" srcOrd="1" destOrd="0" presId="urn:microsoft.com/office/officeart/2005/8/layout/list1"/>
    <dgm:cxn modelId="{8A3B7F42-3F9A-40C0-BF59-C5B93E1AB09B}" type="presParOf" srcId="{19EA1ABE-52B0-4AD3-BC75-F1EFD9B279FB}" destId="{C8A9E38A-6433-46C9-A451-3B0D7E8D53D1}" srcOrd="5" destOrd="0" presId="urn:microsoft.com/office/officeart/2005/8/layout/list1"/>
    <dgm:cxn modelId="{2A586473-9E69-4195-B11C-9DB0ACA3E9C5}" type="presParOf" srcId="{19EA1ABE-52B0-4AD3-BC75-F1EFD9B279FB}" destId="{C7ED766D-5CF5-45BA-A11C-19BBDEA1467C}" srcOrd="6" destOrd="0" presId="urn:microsoft.com/office/officeart/2005/8/layout/list1"/>
    <dgm:cxn modelId="{A5E2E3C2-6A23-4975-8286-0EF031FCC836}" type="presParOf" srcId="{19EA1ABE-52B0-4AD3-BC75-F1EFD9B279FB}" destId="{34F85181-003E-46AF-8A5E-56A3823AEA03}" srcOrd="7" destOrd="0" presId="urn:microsoft.com/office/officeart/2005/8/layout/list1"/>
    <dgm:cxn modelId="{17B3ADE5-6955-4FCA-BC2E-F852F197766A}" type="presParOf" srcId="{19EA1ABE-52B0-4AD3-BC75-F1EFD9B279FB}" destId="{7D2BD5DB-79A8-45EE-A521-CA4009B353BD}" srcOrd="8" destOrd="0" presId="urn:microsoft.com/office/officeart/2005/8/layout/list1"/>
    <dgm:cxn modelId="{2EF5DC52-5981-4370-B24D-E4DBE8D05BC2}" type="presParOf" srcId="{7D2BD5DB-79A8-45EE-A521-CA4009B353BD}" destId="{FD478BC0-9982-40C0-B445-315CB50C85F8}" srcOrd="0" destOrd="0" presId="urn:microsoft.com/office/officeart/2005/8/layout/list1"/>
    <dgm:cxn modelId="{2E442DEA-7D0A-4E65-9007-E5572F21909E}" type="presParOf" srcId="{7D2BD5DB-79A8-45EE-A521-CA4009B353BD}" destId="{0103BABE-92B3-4C68-9BE5-8200D96DB4C4}" srcOrd="1" destOrd="0" presId="urn:microsoft.com/office/officeart/2005/8/layout/list1"/>
    <dgm:cxn modelId="{2CE0E6A5-7A66-4BE4-9BED-39817FF31DF8}" type="presParOf" srcId="{19EA1ABE-52B0-4AD3-BC75-F1EFD9B279FB}" destId="{BF171F83-996A-4C6D-985B-B044A5CA088A}" srcOrd="9" destOrd="0" presId="urn:microsoft.com/office/officeart/2005/8/layout/list1"/>
    <dgm:cxn modelId="{6EA916AE-2BA6-4C88-949D-A8F423D3F2A9}" type="presParOf" srcId="{19EA1ABE-52B0-4AD3-BC75-F1EFD9B279FB}" destId="{87829966-2D3F-4000-8F2B-94EF92D45C86}" srcOrd="10" destOrd="0" presId="urn:microsoft.com/office/officeart/2005/8/layout/list1"/>
    <dgm:cxn modelId="{7E613BBD-0985-406D-A081-30FBCE1AA194}" type="presParOf" srcId="{19EA1ABE-52B0-4AD3-BC75-F1EFD9B279FB}" destId="{52F3114E-A689-4AF4-80A4-BFF360059FC1}" srcOrd="11" destOrd="0" presId="urn:microsoft.com/office/officeart/2005/8/layout/list1"/>
    <dgm:cxn modelId="{8CCDD2FB-95E2-4104-9ED2-20E9FE0F9965}" type="presParOf" srcId="{19EA1ABE-52B0-4AD3-BC75-F1EFD9B279FB}" destId="{951F3953-273C-482D-8FDE-DFCA037B1A38}" srcOrd="12" destOrd="0" presId="urn:microsoft.com/office/officeart/2005/8/layout/list1"/>
    <dgm:cxn modelId="{76C9061B-7DCF-44EB-99F4-807BA79E6DDA}" type="presParOf" srcId="{951F3953-273C-482D-8FDE-DFCA037B1A38}" destId="{C5F690A7-0DF1-424F-93D9-381A4D932DE9}" srcOrd="0" destOrd="0" presId="urn:microsoft.com/office/officeart/2005/8/layout/list1"/>
    <dgm:cxn modelId="{8964A2AA-1CB9-471C-8E2E-7AD483304E28}" type="presParOf" srcId="{951F3953-273C-482D-8FDE-DFCA037B1A38}" destId="{7E47FDCE-57D5-4091-8AF0-9B70362662C0}" srcOrd="1" destOrd="0" presId="urn:microsoft.com/office/officeart/2005/8/layout/list1"/>
    <dgm:cxn modelId="{B33F4ECE-E90F-4186-AA33-B25C8FEF450E}" type="presParOf" srcId="{19EA1ABE-52B0-4AD3-BC75-F1EFD9B279FB}" destId="{82471E0B-2566-4B41-8543-D302D95F23BF}" srcOrd="13" destOrd="0" presId="urn:microsoft.com/office/officeart/2005/8/layout/list1"/>
    <dgm:cxn modelId="{1C7A0AD0-0C7A-418B-9286-1A7F73D06FD1}" type="presParOf" srcId="{19EA1ABE-52B0-4AD3-BC75-F1EFD9B279FB}" destId="{1D8EE1D8-5101-4CC2-86DA-8FDD1E3843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AE031F-48B9-4A2A-B944-3AFDE68D6E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7A76B0-39E7-4D0F-915B-9960786036F7}">
      <dgm:prSet phldrT="[Текст]"/>
      <dgm:spPr/>
      <dgm:t>
        <a:bodyPr/>
        <a:lstStyle/>
        <a:p>
          <a:pPr algn="ctr"/>
          <a:r>
            <a:rPr lang="ru-RU" dirty="0" smtClean="0"/>
            <a:t>МБОУ СОШ № 11  </a:t>
          </a:r>
          <a:r>
            <a:rPr lang="ru-RU" dirty="0" err="1" smtClean="0"/>
            <a:t>Агрокласс</a:t>
          </a:r>
          <a:endParaRPr lang="ru-RU" dirty="0"/>
        </a:p>
      </dgm:t>
    </dgm:pt>
    <dgm:pt modelId="{A1C9DA68-4CE1-44F4-AB2A-0D9223A6B9E9}" type="parTrans" cxnId="{719C75C5-8EA1-433A-A5BF-7BBC3CE9C9B1}">
      <dgm:prSet/>
      <dgm:spPr/>
      <dgm:t>
        <a:bodyPr/>
        <a:lstStyle/>
        <a:p>
          <a:endParaRPr lang="ru-RU"/>
        </a:p>
      </dgm:t>
    </dgm:pt>
    <dgm:pt modelId="{5AE1B03B-1F4A-4156-9815-CC7020CC2E7D}" type="sibTrans" cxnId="{719C75C5-8EA1-433A-A5BF-7BBC3CE9C9B1}">
      <dgm:prSet/>
      <dgm:spPr/>
      <dgm:t>
        <a:bodyPr/>
        <a:lstStyle/>
        <a:p>
          <a:endParaRPr lang="ru-RU"/>
        </a:p>
      </dgm:t>
    </dgm:pt>
    <dgm:pt modelId="{7BEC5433-7477-45CD-BE75-B835C165D707}">
      <dgm:prSet phldrT="[Текст]"/>
      <dgm:spPr/>
      <dgm:t>
        <a:bodyPr/>
        <a:lstStyle/>
        <a:p>
          <a:pPr algn="ctr"/>
          <a:r>
            <a:rPr lang="ru-RU" dirty="0" smtClean="0"/>
            <a:t>МБОУ СОШ № 13            кабинет биологии</a:t>
          </a:r>
          <a:endParaRPr lang="ru-RU" dirty="0"/>
        </a:p>
      </dgm:t>
    </dgm:pt>
    <dgm:pt modelId="{4E87C1C0-23A1-4275-B0A9-194B18C82695}" type="parTrans" cxnId="{23DA9456-2D21-4BB8-85C9-9924B1AF94B7}">
      <dgm:prSet/>
      <dgm:spPr/>
      <dgm:t>
        <a:bodyPr/>
        <a:lstStyle/>
        <a:p>
          <a:endParaRPr lang="ru-RU"/>
        </a:p>
      </dgm:t>
    </dgm:pt>
    <dgm:pt modelId="{9540B456-05BF-46BB-B48D-3E66DB5AA9E5}" type="sibTrans" cxnId="{23DA9456-2D21-4BB8-85C9-9924B1AF94B7}">
      <dgm:prSet/>
      <dgm:spPr/>
      <dgm:t>
        <a:bodyPr/>
        <a:lstStyle/>
        <a:p>
          <a:endParaRPr lang="ru-RU"/>
        </a:p>
      </dgm:t>
    </dgm:pt>
    <dgm:pt modelId="{82CC00BB-EE6E-40E3-BF8A-9424B32C8F87}">
      <dgm:prSet phldrT="[Текст]"/>
      <dgm:spPr/>
      <dgm:t>
        <a:bodyPr/>
        <a:lstStyle/>
        <a:p>
          <a:pPr algn="ctr"/>
          <a:r>
            <a:rPr lang="ru-RU" dirty="0" smtClean="0"/>
            <a:t>МБОУ СОШ № 15       кабинет химии</a:t>
          </a:r>
          <a:endParaRPr lang="ru-RU" dirty="0"/>
        </a:p>
      </dgm:t>
    </dgm:pt>
    <dgm:pt modelId="{BAB38FF6-95AA-4745-8349-78E5D8E171E4}" type="parTrans" cxnId="{5E281DB5-D589-4C18-A99B-FB2A5B0ADA7D}">
      <dgm:prSet/>
      <dgm:spPr/>
      <dgm:t>
        <a:bodyPr/>
        <a:lstStyle/>
        <a:p>
          <a:endParaRPr lang="ru-RU"/>
        </a:p>
      </dgm:t>
    </dgm:pt>
    <dgm:pt modelId="{E0A95592-1A71-4591-A2E9-D27656F79939}" type="sibTrans" cxnId="{5E281DB5-D589-4C18-A99B-FB2A5B0ADA7D}">
      <dgm:prSet/>
      <dgm:spPr/>
      <dgm:t>
        <a:bodyPr/>
        <a:lstStyle/>
        <a:p>
          <a:endParaRPr lang="ru-RU"/>
        </a:p>
      </dgm:t>
    </dgm:pt>
    <dgm:pt modelId="{19EA1ABE-52B0-4AD3-BC75-F1EFD9B279FB}" type="pres">
      <dgm:prSet presAssocID="{39AE031F-48B9-4A2A-B944-3AFDE68D6E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10DE68-D485-42CD-9F67-CDA270265B93}" type="pres">
      <dgm:prSet presAssocID="{3F7A76B0-39E7-4D0F-915B-9960786036F7}" presName="parentLin" presStyleCnt="0"/>
      <dgm:spPr/>
    </dgm:pt>
    <dgm:pt modelId="{B28EFA09-F3B8-4ADF-935A-0F538FA90D85}" type="pres">
      <dgm:prSet presAssocID="{3F7A76B0-39E7-4D0F-915B-9960786036F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044C3FD-E98F-4679-8E32-17880D87E773}" type="pres">
      <dgm:prSet presAssocID="{3F7A76B0-39E7-4D0F-915B-9960786036F7}" presName="parentText" presStyleLbl="node1" presStyleIdx="0" presStyleCnt="3" custLinFactNeighborX="-380" custLinFactNeighborY="52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D57E6-9044-4415-9504-983544616260}" type="pres">
      <dgm:prSet presAssocID="{3F7A76B0-39E7-4D0F-915B-9960786036F7}" presName="negativeSpace" presStyleCnt="0"/>
      <dgm:spPr/>
    </dgm:pt>
    <dgm:pt modelId="{22DD9895-465F-4BDC-AAB7-E0F0A7C9C949}" type="pres">
      <dgm:prSet presAssocID="{3F7A76B0-39E7-4D0F-915B-9960786036F7}" presName="childText" presStyleLbl="conFgAcc1" presStyleIdx="0" presStyleCnt="3">
        <dgm:presLayoutVars>
          <dgm:bulletEnabled val="1"/>
        </dgm:presLayoutVars>
      </dgm:prSet>
      <dgm:spPr/>
    </dgm:pt>
    <dgm:pt modelId="{F7DEA11C-1EFD-4ED4-87F0-C2042AB8D02D}" type="pres">
      <dgm:prSet presAssocID="{5AE1B03B-1F4A-4156-9815-CC7020CC2E7D}" presName="spaceBetweenRectangles" presStyleCnt="0"/>
      <dgm:spPr/>
    </dgm:pt>
    <dgm:pt modelId="{7D2BD5DB-79A8-45EE-A521-CA4009B353BD}" type="pres">
      <dgm:prSet presAssocID="{7BEC5433-7477-45CD-BE75-B835C165D707}" presName="parentLin" presStyleCnt="0"/>
      <dgm:spPr/>
    </dgm:pt>
    <dgm:pt modelId="{FD478BC0-9982-40C0-B445-315CB50C85F8}" type="pres">
      <dgm:prSet presAssocID="{7BEC5433-7477-45CD-BE75-B835C165D70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103BABE-92B3-4C68-9BE5-8200D96DB4C4}" type="pres">
      <dgm:prSet presAssocID="{7BEC5433-7477-45CD-BE75-B835C165D70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71F83-996A-4C6D-985B-B044A5CA088A}" type="pres">
      <dgm:prSet presAssocID="{7BEC5433-7477-45CD-BE75-B835C165D707}" presName="negativeSpace" presStyleCnt="0"/>
      <dgm:spPr/>
    </dgm:pt>
    <dgm:pt modelId="{87829966-2D3F-4000-8F2B-94EF92D45C86}" type="pres">
      <dgm:prSet presAssocID="{7BEC5433-7477-45CD-BE75-B835C165D707}" presName="childText" presStyleLbl="conFgAcc1" presStyleIdx="1" presStyleCnt="3">
        <dgm:presLayoutVars>
          <dgm:bulletEnabled val="1"/>
        </dgm:presLayoutVars>
      </dgm:prSet>
      <dgm:spPr/>
    </dgm:pt>
    <dgm:pt modelId="{52F3114E-A689-4AF4-80A4-BFF360059FC1}" type="pres">
      <dgm:prSet presAssocID="{9540B456-05BF-46BB-B48D-3E66DB5AA9E5}" presName="spaceBetweenRectangles" presStyleCnt="0"/>
      <dgm:spPr/>
    </dgm:pt>
    <dgm:pt modelId="{951F3953-273C-482D-8FDE-DFCA037B1A38}" type="pres">
      <dgm:prSet presAssocID="{82CC00BB-EE6E-40E3-BF8A-9424B32C8F87}" presName="parentLin" presStyleCnt="0"/>
      <dgm:spPr/>
    </dgm:pt>
    <dgm:pt modelId="{C5F690A7-0DF1-424F-93D9-381A4D932DE9}" type="pres">
      <dgm:prSet presAssocID="{82CC00BB-EE6E-40E3-BF8A-9424B32C8F8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E47FDCE-57D5-4091-8AF0-9B70362662C0}" type="pres">
      <dgm:prSet presAssocID="{82CC00BB-EE6E-40E3-BF8A-9424B32C8F8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71E0B-2566-4B41-8543-D302D95F23BF}" type="pres">
      <dgm:prSet presAssocID="{82CC00BB-EE6E-40E3-BF8A-9424B32C8F87}" presName="negativeSpace" presStyleCnt="0"/>
      <dgm:spPr/>
    </dgm:pt>
    <dgm:pt modelId="{1D8EE1D8-5101-4CC2-86DA-8FDD1E384337}" type="pres">
      <dgm:prSet presAssocID="{82CC00BB-EE6E-40E3-BF8A-9424B32C8F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DF05DDA-45EF-45CD-8CAA-F2AAEC22A5C9}" type="presOf" srcId="{39AE031F-48B9-4A2A-B944-3AFDE68D6E4F}" destId="{19EA1ABE-52B0-4AD3-BC75-F1EFD9B279FB}" srcOrd="0" destOrd="0" presId="urn:microsoft.com/office/officeart/2005/8/layout/list1"/>
    <dgm:cxn modelId="{F94B596E-B586-4E1B-AE19-90253DD88A10}" type="presOf" srcId="{7BEC5433-7477-45CD-BE75-B835C165D707}" destId="{0103BABE-92B3-4C68-9BE5-8200D96DB4C4}" srcOrd="1" destOrd="0" presId="urn:microsoft.com/office/officeart/2005/8/layout/list1"/>
    <dgm:cxn modelId="{5E281DB5-D589-4C18-A99B-FB2A5B0ADA7D}" srcId="{39AE031F-48B9-4A2A-B944-3AFDE68D6E4F}" destId="{82CC00BB-EE6E-40E3-BF8A-9424B32C8F87}" srcOrd="2" destOrd="0" parTransId="{BAB38FF6-95AA-4745-8349-78E5D8E171E4}" sibTransId="{E0A95592-1A71-4591-A2E9-D27656F79939}"/>
    <dgm:cxn modelId="{F4A48A24-D98A-4D06-9332-F48A94746B41}" type="presOf" srcId="{82CC00BB-EE6E-40E3-BF8A-9424B32C8F87}" destId="{C5F690A7-0DF1-424F-93D9-381A4D932DE9}" srcOrd="0" destOrd="0" presId="urn:microsoft.com/office/officeart/2005/8/layout/list1"/>
    <dgm:cxn modelId="{906F0285-6446-4516-825C-44C14A1BEC58}" type="presOf" srcId="{3F7A76B0-39E7-4D0F-915B-9960786036F7}" destId="{B28EFA09-F3B8-4ADF-935A-0F538FA90D85}" srcOrd="0" destOrd="0" presId="urn:microsoft.com/office/officeart/2005/8/layout/list1"/>
    <dgm:cxn modelId="{68F5BD7F-AA50-479C-B75D-A5420DC72B28}" type="presOf" srcId="{82CC00BB-EE6E-40E3-BF8A-9424B32C8F87}" destId="{7E47FDCE-57D5-4091-8AF0-9B70362662C0}" srcOrd="1" destOrd="0" presId="urn:microsoft.com/office/officeart/2005/8/layout/list1"/>
    <dgm:cxn modelId="{719C75C5-8EA1-433A-A5BF-7BBC3CE9C9B1}" srcId="{39AE031F-48B9-4A2A-B944-3AFDE68D6E4F}" destId="{3F7A76B0-39E7-4D0F-915B-9960786036F7}" srcOrd="0" destOrd="0" parTransId="{A1C9DA68-4CE1-44F4-AB2A-0D9223A6B9E9}" sibTransId="{5AE1B03B-1F4A-4156-9815-CC7020CC2E7D}"/>
    <dgm:cxn modelId="{B609F98C-9FBC-41C2-A9B8-59574DBE85D6}" type="presOf" srcId="{7BEC5433-7477-45CD-BE75-B835C165D707}" destId="{FD478BC0-9982-40C0-B445-315CB50C85F8}" srcOrd="0" destOrd="0" presId="urn:microsoft.com/office/officeart/2005/8/layout/list1"/>
    <dgm:cxn modelId="{5BBF3A9D-E71A-45C8-A0FC-EA71C8A704BB}" type="presOf" srcId="{3F7A76B0-39E7-4D0F-915B-9960786036F7}" destId="{E044C3FD-E98F-4679-8E32-17880D87E773}" srcOrd="1" destOrd="0" presId="urn:microsoft.com/office/officeart/2005/8/layout/list1"/>
    <dgm:cxn modelId="{23DA9456-2D21-4BB8-85C9-9924B1AF94B7}" srcId="{39AE031F-48B9-4A2A-B944-3AFDE68D6E4F}" destId="{7BEC5433-7477-45CD-BE75-B835C165D707}" srcOrd="1" destOrd="0" parTransId="{4E87C1C0-23A1-4275-B0A9-194B18C82695}" sibTransId="{9540B456-05BF-46BB-B48D-3E66DB5AA9E5}"/>
    <dgm:cxn modelId="{D4983A6D-B535-4007-962A-4C2A895C19DA}" type="presParOf" srcId="{19EA1ABE-52B0-4AD3-BC75-F1EFD9B279FB}" destId="{5B10DE68-D485-42CD-9F67-CDA270265B93}" srcOrd="0" destOrd="0" presId="urn:microsoft.com/office/officeart/2005/8/layout/list1"/>
    <dgm:cxn modelId="{E3F40398-9A22-4321-9B44-FBCCD0E435FE}" type="presParOf" srcId="{5B10DE68-D485-42CD-9F67-CDA270265B93}" destId="{B28EFA09-F3B8-4ADF-935A-0F538FA90D85}" srcOrd="0" destOrd="0" presId="urn:microsoft.com/office/officeart/2005/8/layout/list1"/>
    <dgm:cxn modelId="{CA22F874-98A6-4D7B-B557-ED544753A1DC}" type="presParOf" srcId="{5B10DE68-D485-42CD-9F67-CDA270265B93}" destId="{E044C3FD-E98F-4679-8E32-17880D87E773}" srcOrd="1" destOrd="0" presId="urn:microsoft.com/office/officeart/2005/8/layout/list1"/>
    <dgm:cxn modelId="{9610AB77-7AF3-46E7-AE24-C9914C49CA22}" type="presParOf" srcId="{19EA1ABE-52B0-4AD3-BC75-F1EFD9B279FB}" destId="{435D57E6-9044-4415-9504-983544616260}" srcOrd="1" destOrd="0" presId="urn:microsoft.com/office/officeart/2005/8/layout/list1"/>
    <dgm:cxn modelId="{0E93FF0F-52CF-49D4-A440-D9FF9CDF0905}" type="presParOf" srcId="{19EA1ABE-52B0-4AD3-BC75-F1EFD9B279FB}" destId="{22DD9895-465F-4BDC-AAB7-E0F0A7C9C949}" srcOrd="2" destOrd="0" presId="urn:microsoft.com/office/officeart/2005/8/layout/list1"/>
    <dgm:cxn modelId="{A876A3DB-8D36-4D24-9DF6-4B1FAAB4890C}" type="presParOf" srcId="{19EA1ABE-52B0-4AD3-BC75-F1EFD9B279FB}" destId="{F7DEA11C-1EFD-4ED4-87F0-C2042AB8D02D}" srcOrd="3" destOrd="0" presId="urn:microsoft.com/office/officeart/2005/8/layout/list1"/>
    <dgm:cxn modelId="{2FE7B7EE-5259-4BDE-96D6-E1DEAC8C364D}" type="presParOf" srcId="{19EA1ABE-52B0-4AD3-BC75-F1EFD9B279FB}" destId="{7D2BD5DB-79A8-45EE-A521-CA4009B353BD}" srcOrd="4" destOrd="0" presId="urn:microsoft.com/office/officeart/2005/8/layout/list1"/>
    <dgm:cxn modelId="{DDC78BD4-5A07-46FB-80D4-BF03535463BB}" type="presParOf" srcId="{7D2BD5DB-79A8-45EE-A521-CA4009B353BD}" destId="{FD478BC0-9982-40C0-B445-315CB50C85F8}" srcOrd="0" destOrd="0" presId="urn:microsoft.com/office/officeart/2005/8/layout/list1"/>
    <dgm:cxn modelId="{3681D430-BA10-4BA6-96FA-3352C394567A}" type="presParOf" srcId="{7D2BD5DB-79A8-45EE-A521-CA4009B353BD}" destId="{0103BABE-92B3-4C68-9BE5-8200D96DB4C4}" srcOrd="1" destOrd="0" presId="urn:microsoft.com/office/officeart/2005/8/layout/list1"/>
    <dgm:cxn modelId="{8467FD0A-3505-45B6-B9FD-92D4AF6FD3C8}" type="presParOf" srcId="{19EA1ABE-52B0-4AD3-BC75-F1EFD9B279FB}" destId="{BF171F83-996A-4C6D-985B-B044A5CA088A}" srcOrd="5" destOrd="0" presId="urn:microsoft.com/office/officeart/2005/8/layout/list1"/>
    <dgm:cxn modelId="{8F7BE654-62BA-4936-BF35-19CC2A695D86}" type="presParOf" srcId="{19EA1ABE-52B0-4AD3-BC75-F1EFD9B279FB}" destId="{87829966-2D3F-4000-8F2B-94EF92D45C86}" srcOrd="6" destOrd="0" presId="urn:microsoft.com/office/officeart/2005/8/layout/list1"/>
    <dgm:cxn modelId="{C3DFFE43-DBDC-4187-BE43-A16E244D0198}" type="presParOf" srcId="{19EA1ABE-52B0-4AD3-BC75-F1EFD9B279FB}" destId="{52F3114E-A689-4AF4-80A4-BFF360059FC1}" srcOrd="7" destOrd="0" presId="urn:microsoft.com/office/officeart/2005/8/layout/list1"/>
    <dgm:cxn modelId="{EA303B3E-A9A9-427B-8665-1C8D4BACE926}" type="presParOf" srcId="{19EA1ABE-52B0-4AD3-BC75-F1EFD9B279FB}" destId="{951F3953-273C-482D-8FDE-DFCA037B1A38}" srcOrd="8" destOrd="0" presId="urn:microsoft.com/office/officeart/2005/8/layout/list1"/>
    <dgm:cxn modelId="{14410A52-4A3A-4D90-8897-6B4E770C3BAD}" type="presParOf" srcId="{951F3953-273C-482D-8FDE-DFCA037B1A38}" destId="{C5F690A7-0DF1-424F-93D9-381A4D932DE9}" srcOrd="0" destOrd="0" presId="urn:microsoft.com/office/officeart/2005/8/layout/list1"/>
    <dgm:cxn modelId="{0BDFE89E-27A6-434C-8F23-510605D16C5E}" type="presParOf" srcId="{951F3953-273C-482D-8FDE-DFCA037B1A38}" destId="{7E47FDCE-57D5-4091-8AF0-9B70362662C0}" srcOrd="1" destOrd="0" presId="urn:microsoft.com/office/officeart/2005/8/layout/list1"/>
    <dgm:cxn modelId="{8BB55946-7C58-4048-A20D-2EF83E34D507}" type="presParOf" srcId="{19EA1ABE-52B0-4AD3-BC75-F1EFD9B279FB}" destId="{82471E0B-2566-4B41-8543-D302D95F23BF}" srcOrd="9" destOrd="0" presId="urn:microsoft.com/office/officeart/2005/8/layout/list1"/>
    <dgm:cxn modelId="{FE81F566-3B2B-4EC1-9456-7B61B0C26584}" type="presParOf" srcId="{19EA1ABE-52B0-4AD3-BC75-F1EFD9B279FB}" destId="{1D8EE1D8-5101-4CC2-86DA-8FDD1E38433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AE031F-48B9-4A2A-B944-3AFDE68D6E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7A76B0-39E7-4D0F-915B-9960786036F7}">
      <dgm:prSet phldrT="[Текст]"/>
      <dgm:spPr/>
      <dgm:t>
        <a:bodyPr/>
        <a:lstStyle/>
        <a:p>
          <a:r>
            <a:rPr lang="ru-RU" dirty="0" smtClean="0"/>
            <a:t>МБОУ СОШ № 20   кабинет физики</a:t>
          </a:r>
          <a:endParaRPr lang="ru-RU" dirty="0"/>
        </a:p>
      </dgm:t>
    </dgm:pt>
    <dgm:pt modelId="{A1C9DA68-4CE1-44F4-AB2A-0D9223A6B9E9}" type="parTrans" cxnId="{719C75C5-8EA1-433A-A5BF-7BBC3CE9C9B1}">
      <dgm:prSet/>
      <dgm:spPr/>
      <dgm:t>
        <a:bodyPr/>
        <a:lstStyle/>
        <a:p>
          <a:endParaRPr lang="ru-RU"/>
        </a:p>
      </dgm:t>
    </dgm:pt>
    <dgm:pt modelId="{5AE1B03B-1F4A-4156-9815-CC7020CC2E7D}" type="sibTrans" cxnId="{719C75C5-8EA1-433A-A5BF-7BBC3CE9C9B1}">
      <dgm:prSet/>
      <dgm:spPr/>
      <dgm:t>
        <a:bodyPr/>
        <a:lstStyle/>
        <a:p>
          <a:endParaRPr lang="ru-RU"/>
        </a:p>
      </dgm:t>
    </dgm:pt>
    <dgm:pt modelId="{19EA1ABE-52B0-4AD3-BC75-F1EFD9B279FB}" type="pres">
      <dgm:prSet presAssocID="{39AE031F-48B9-4A2A-B944-3AFDE68D6E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10DE68-D485-42CD-9F67-CDA270265B93}" type="pres">
      <dgm:prSet presAssocID="{3F7A76B0-39E7-4D0F-915B-9960786036F7}" presName="parentLin" presStyleCnt="0"/>
      <dgm:spPr/>
    </dgm:pt>
    <dgm:pt modelId="{B28EFA09-F3B8-4ADF-935A-0F538FA90D85}" type="pres">
      <dgm:prSet presAssocID="{3F7A76B0-39E7-4D0F-915B-9960786036F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044C3FD-E98F-4679-8E32-17880D87E773}" type="pres">
      <dgm:prSet presAssocID="{3F7A76B0-39E7-4D0F-915B-9960786036F7}" presName="parentText" presStyleLbl="node1" presStyleIdx="0" presStyleCnt="1" custLinFactNeighborX="-380" custLinFactNeighborY="52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D57E6-9044-4415-9504-983544616260}" type="pres">
      <dgm:prSet presAssocID="{3F7A76B0-39E7-4D0F-915B-9960786036F7}" presName="negativeSpace" presStyleCnt="0"/>
      <dgm:spPr/>
    </dgm:pt>
    <dgm:pt modelId="{22DD9895-465F-4BDC-AAB7-E0F0A7C9C949}" type="pres">
      <dgm:prSet presAssocID="{3F7A76B0-39E7-4D0F-915B-9960786036F7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E458D3-688D-46F9-BE44-AC9CEA997E13}" type="presOf" srcId="{3F7A76B0-39E7-4D0F-915B-9960786036F7}" destId="{B28EFA09-F3B8-4ADF-935A-0F538FA90D85}" srcOrd="0" destOrd="0" presId="urn:microsoft.com/office/officeart/2005/8/layout/list1"/>
    <dgm:cxn modelId="{7677F70B-BD0A-4617-B83C-3F247C594296}" type="presOf" srcId="{3F7A76B0-39E7-4D0F-915B-9960786036F7}" destId="{E044C3FD-E98F-4679-8E32-17880D87E773}" srcOrd="1" destOrd="0" presId="urn:microsoft.com/office/officeart/2005/8/layout/list1"/>
    <dgm:cxn modelId="{719C75C5-8EA1-433A-A5BF-7BBC3CE9C9B1}" srcId="{39AE031F-48B9-4A2A-B944-3AFDE68D6E4F}" destId="{3F7A76B0-39E7-4D0F-915B-9960786036F7}" srcOrd="0" destOrd="0" parTransId="{A1C9DA68-4CE1-44F4-AB2A-0D9223A6B9E9}" sibTransId="{5AE1B03B-1F4A-4156-9815-CC7020CC2E7D}"/>
    <dgm:cxn modelId="{070895F1-29F2-49BA-8B2C-E94327CA990F}" type="presOf" srcId="{39AE031F-48B9-4A2A-B944-3AFDE68D6E4F}" destId="{19EA1ABE-52B0-4AD3-BC75-F1EFD9B279FB}" srcOrd="0" destOrd="0" presId="urn:microsoft.com/office/officeart/2005/8/layout/list1"/>
    <dgm:cxn modelId="{4D3C2D06-7B69-4779-9DBA-08E84E11543A}" type="presParOf" srcId="{19EA1ABE-52B0-4AD3-BC75-F1EFD9B279FB}" destId="{5B10DE68-D485-42CD-9F67-CDA270265B93}" srcOrd="0" destOrd="0" presId="urn:microsoft.com/office/officeart/2005/8/layout/list1"/>
    <dgm:cxn modelId="{9037BE8B-489F-44B3-96A4-EC0280FB0332}" type="presParOf" srcId="{5B10DE68-D485-42CD-9F67-CDA270265B93}" destId="{B28EFA09-F3B8-4ADF-935A-0F538FA90D85}" srcOrd="0" destOrd="0" presId="urn:microsoft.com/office/officeart/2005/8/layout/list1"/>
    <dgm:cxn modelId="{A86411CB-A8BA-4085-91B2-17AA064164DE}" type="presParOf" srcId="{5B10DE68-D485-42CD-9F67-CDA270265B93}" destId="{E044C3FD-E98F-4679-8E32-17880D87E773}" srcOrd="1" destOrd="0" presId="urn:microsoft.com/office/officeart/2005/8/layout/list1"/>
    <dgm:cxn modelId="{FFAF7DE0-5E01-45FD-8FAE-99023480868B}" type="presParOf" srcId="{19EA1ABE-52B0-4AD3-BC75-F1EFD9B279FB}" destId="{435D57E6-9044-4415-9504-983544616260}" srcOrd="1" destOrd="0" presId="urn:microsoft.com/office/officeart/2005/8/layout/list1"/>
    <dgm:cxn modelId="{E8243921-E98F-4D86-9D21-6FF3DAA97C1A}" type="presParOf" srcId="{19EA1ABE-52B0-4AD3-BC75-F1EFD9B279FB}" destId="{22DD9895-465F-4BDC-AAB7-E0F0A7C9C94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DCBDAE-AA5E-4648-B1B8-E56946609B67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BE6ABE-87F7-4570-90A4-F1D7E87D8554}">
      <dgm:prSet phldrT="[Текст]"/>
      <dgm:spPr/>
      <dgm:t>
        <a:bodyPr/>
        <a:lstStyle/>
        <a:p>
          <a:r>
            <a:rPr lang="ru-RU" dirty="0" smtClean="0"/>
            <a:t>Заочное</a:t>
          </a:r>
          <a:endParaRPr lang="ru-RU" dirty="0"/>
        </a:p>
      </dgm:t>
    </dgm:pt>
    <dgm:pt modelId="{6E52E4D3-6554-4E92-9BE2-FCF5C59C76D5}" type="parTrans" cxnId="{4EC1A9FC-E4F8-46C6-99C7-CF3D5A684E28}">
      <dgm:prSet/>
      <dgm:spPr/>
      <dgm:t>
        <a:bodyPr/>
        <a:lstStyle/>
        <a:p>
          <a:endParaRPr lang="ru-RU"/>
        </a:p>
      </dgm:t>
    </dgm:pt>
    <dgm:pt modelId="{B01EC3B5-0974-480C-A594-E8EC42936E33}" type="sibTrans" cxnId="{4EC1A9FC-E4F8-46C6-99C7-CF3D5A684E28}">
      <dgm:prSet/>
      <dgm:spPr/>
      <dgm:t>
        <a:bodyPr/>
        <a:lstStyle/>
        <a:p>
          <a:endParaRPr lang="ru-RU"/>
        </a:p>
      </dgm:t>
    </dgm:pt>
    <dgm:pt modelId="{6263AFD7-9BCC-4F7D-B32B-A36C039E5292}">
      <dgm:prSet phldrT="[Текст]"/>
      <dgm:spPr/>
      <dgm:t>
        <a:bodyPr/>
        <a:lstStyle/>
        <a:p>
          <a:r>
            <a:rPr lang="ru-RU" dirty="0" smtClean="0"/>
            <a:t>Курсы Юниор</a:t>
          </a:r>
          <a:endParaRPr lang="ru-RU" dirty="0"/>
        </a:p>
      </dgm:t>
    </dgm:pt>
    <dgm:pt modelId="{FFC699AB-A5F0-49A5-910E-802337E3D93A}" type="parTrans" cxnId="{4607E6EB-2C17-4BB9-86C8-A82076A80653}">
      <dgm:prSet/>
      <dgm:spPr/>
      <dgm:t>
        <a:bodyPr/>
        <a:lstStyle/>
        <a:p>
          <a:endParaRPr lang="ru-RU"/>
        </a:p>
      </dgm:t>
    </dgm:pt>
    <dgm:pt modelId="{1C8D58EF-22FD-4161-A39E-F9881E3CB245}" type="sibTrans" cxnId="{4607E6EB-2C17-4BB9-86C8-A82076A80653}">
      <dgm:prSet/>
      <dgm:spPr/>
      <dgm:t>
        <a:bodyPr/>
        <a:lstStyle/>
        <a:p>
          <a:endParaRPr lang="ru-RU"/>
        </a:p>
      </dgm:t>
    </dgm:pt>
    <dgm:pt modelId="{1E5FA1CB-8050-4139-BBBD-84261DCE8774}">
      <dgm:prSet phldrT="[Текст]"/>
      <dgm:spPr/>
      <dgm:t>
        <a:bodyPr/>
        <a:lstStyle/>
        <a:p>
          <a:r>
            <a:rPr lang="ru-RU" dirty="0" smtClean="0"/>
            <a:t>Очно-заочное</a:t>
          </a:r>
          <a:endParaRPr lang="ru-RU" dirty="0"/>
        </a:p>
      </dgm:t>
    </dgm:pt>
    <dgm:pt modelId="{AA2AC466-B0EA-4D7E-9248-7B6E16892A7A}" type="parTrans" cxnId="{459A39B9-67DF-4CBE-983A-AF1AA95B5F59}">
      <dgm:prSet/>
      <dgm:spPr/>
      <dgm:t>
        <a:bodyPr/>
        <a:lstStyle/>
        <a:p>
          <a:endParaRPr lang="ru-RU"/>
        </a:p>
      </dgm:t>
    </dgm:pt>
    <dgm:pt modelId="{3CA82E48-98E4-437D-8F06-07C096CC1C56}" type="sibTrans" cxnId="{459A39B9-67DF-4CBE-983A-AF1AA95B5F59}">
      <dgm:prSet/>
      <dgm:spPr/>
      <dgm:t>
        <a:bodyPr/>
        <a:lstStyle/>
        <a:p>
          <a:endParaRPr lang="ru-RU"/>
        </a:p>
      </dgm:t>
    </dgm:pt>
    <dgm:pt modelId="{27528BB3-89BA-4BE3-9A1C-ED72BA05069E}">
      <dgm:prSet phldrT="[Текст]"/>
      <dgm:spPr/>
      <dgm:t>
        <a:bodyPr/>
        <a:lstStyle/>
        <a:p>
          <a:r>
            <a:rPr lang="ru-RU" dirty="0" smtClean="0"/>
            <a:t>Дистанционное на базе </a:t>
          </a:r>
          <a:r>
            <a:rPr lang="ru-RU" dirty="0" err="1" smtClean="0"/>
            <a:t>КубГУ</a:t>
          </a:r>
          <a:endParaRPr lang="ru-RU" dirty="0"/>
        </a:p>
      </dgm:t>
    </dgm:pt>
    <dgm:pt modelId="{799E7CBB-448E-4883-9D9D-2F1309EFD365}" type="parTrans" cxnId="{BE43BE03-2AD3-4D58-8252-061A17D5BF13}">
      <dgm:prSet/>
      <dgm:spPr/>
      <dgm:t>
        <a:bodyPr/>
        <a:lstStyle/>
        <a:p>
          <a:endParaRPr lang="ru-RU"/>
        </a:p>
      </dgm:t>
    </dgm:pt>
    <dgm:pt modelId="{3FE55CA4-7E7A-4FC4-A326-9F6CC201CD93}" type="sibTrans" cxnId="{BE43BE03-2AD3-4D58-8252-061A17D5BF13}">
      <dgm:prSet/>
      <dgm:spPr/>
      <dgm:t>
        <a:bodyPr/>
        <a:lstStyle/>
        <a:p>
          <a:endParaRPr lang="ru-RU"/>
        </a:p>
      </dgm:t>
    </dgm:pt>
    <dgm:pt modelId="{884532DF-E2DE-4532-8FBD-6590B4B53539}">
      <dgm:prSet phldrT="[Текст]"/>
      <dgm:spPr/>
      <dgm:t>
        <a:bodyPr/>
        <a:lstStyle/>
        <a:p>
          <a:r>
            <a:rPr lang="ru-RU" dirty="0" smtClean="0"/>
            <a:t>Очное</a:t>
          </a:r>
          <a:endParaRPr lang="ru-RU" dirty="0"/>
        </a:p>
      </dgm:t>
    </dgm:pt>
    <dgm:pt modelId="{96FA1CC0-D2F1-4F93-B4F2-85B9E2013F5F}" type="parTrans" cxnId="{31174264-1FD4-42C4-AAD1-E586C9672B07}">
      <dgm:prSet/>
      <dgm:spPr/>
      <dgm:t>
        <a:bodyPr/>
        <a:lstStyle/>
        <a:p>
          <a:endParaRPr lang="ru-RU"/>
        </a:p>
      </dgm:t>
    </dgm:pt>
    <dgm:pt modelId="{71D591C4-9CA7-4CBC-B0AD-5C7FACAF33E2}" type="sibTrans" cxnId="{31174264-1FD4-42C4-AAD1-E586C9672B07}">
      <dgm:prSet/>
      <dgm:spPr/>
      <dgm:t>
        <a:bodyPr/>
        <a:lstStyle/>
        <a:p>
          <a:endParaRPr lang="ru-RU"/>
        </a:p>
      </dgm:t>
    </dgm:pt>
    <dgm:pt modelId="{9553CF6F-DE96-4097-B722-CFCD012696DE}">
      <dgm:prSet phldrT="[Текст]"/>
      <dgm:spPr/>
      <dgm:t>
        <a:bodyPr/>
        <a:lstStyle/>
        <a:p>
          <a:r>
            <a:rPr lang="ru-RU" dirty="0" smtClean="0"/>
            <a:t>Курсы выходного дня на базе </a:t>
          </a:r>
          <a:r>
            <a:rPr lang="ru-RU" dirty="0" err="1" smtClean="0"/>
            <a:t>КубГУ</a:t>
          </a:r>
          <a:endParaRPr lang="ru-RU" dirty="0"/>
        </a:p>
      </dgm:t>
    </dgm:pt>
    <dgm:pt modelId="{1BBFC3BC-AC15-4430-A60A-9334C578BF6C}" type="parTrans" cxnId="{21DA6978-DAFA-4CEA-8A19-2A3B4AA9CC5C}">
      <dgm:prSet/>
      <dgm:spPr/>
      <dgm:t>
        <a:bodyPr/>
        <a:lstStyle/>
        <a:p>
          <a:endParaRPr lang="ru-RU"/>
        </a:p>
      </dgm:t>
    </dgm:pt>
    <dgm:pt modelId="{10A2434A-B8F9-4344-A7B5-CF5AF95AB89F}" type="sibTrans" cxnId="{21DA6978-DAFA-4CEA-8A19-2A3B4AA9CC5C}">
      <dgm:prSet/>
      <dgm:spPr/>
      <dgm:t>
        <a:bodyPr/>
        <a:lstStyle/>
        <a:p>
          <a:endParaRPr lang="ru-RU"/>
        </a:p>
      </dgm:t>
    </dgm:pt>
    <dgm:pt modelId="{EA3F800B-A5B2-4B9F-98ED-033144C35735}" type="pres">
      <dgm:prSet presAssocID="{9CDCBDAE-AA5E-4648-B1B8-E56946609B6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184FC8-3238-4DDE-89CC-3501061CC807}" type="pres">
      <dgm:prSet presAssocID="{FDBE6ABE-87F7-4570-90A4-F1D7E87D8554}" presName="circle1" presStyleLbl="node1" presStyleIdx="0" presStyleCnt="3"/>
      <dgm:spPr/>
    </dgm:pt>
    <dgm:pt modelId="{A5D797D2-7F69-412D-8813-577687873D3C}" type="pres">
      <dgm:prSet presAssocID="{FDBE6ABE-87F7-4570-90A4-F1D7E87D8554}" presName="space" presStyleCnt="0"/>
      <dgm:spPr/>
    </dgm:pt>
    <dgm:pt modelId="{DF021DE5-705C-48E4-BB10-018AF08915C2}" type="pres">
      <dgm:prSet presAssocID="{FDBE6ABE-87F7-4570-90A4-F1D7E87D8554}" presName="rect1" presStyleLbl="alignAcc1" presStyleIdx="0" presStyleCnt="3"/>
      <dgm:spPr/>
      <dgm:t>
        <a:bodyPr/>
        <a:lstStyle/>
        <a:p>
          <a:endParaRPr lang="ru-RU"/>
        </a:p>
      </dgm:t>
    </dgm:pt>
    <dgm:pt modelId="{0CE1DFEC-3FF3-451E-80E3-F0DC895A45A3}" type="pres">
      <dgm:prSet presAssocID="{1E5FA1CB-8050-4139-BBBD-84261DCE8774}" presName="vertSpace2" presStyleLbl="node1" presStyleIdx="0" presStyleCnt="3"/>
      <dgm:spPr/>
    </dgm:pt>
    <dgm:pt modelId="{98F5277A-B96F-4871-ABAA-A03D3235546C}" type="pres">
      <dgm:prSet presAssocID="{1E5FA1CB-8050-4139-BBBD-84261DCE8774}" presName="circle2" presStyleLbl="node1" presStyleIdx="1" presStyleCnt="3"/>
      <dgm:spPr/>
    </dgm:pt>
    <dgm:pt modelId="{D19DF184-E30D-4C81-98F9-9370F33A3934}" type="pres">
      <dgm:prSet presAssocID="{1E5FA1CB-8050-4139-BBBD-84261DCE8774}" presName="rect2" presStyleLbl="alignAcc1" presStyleIdx="1" presStyleCnt="3"/>
      <dgm:spPr/>
      <dgm:t>
        <a:bodyPr/>
        <a:lstStyle/>
        <a:p>
          <a:endParaRPr lang="ru-RU"/>
        </a:p>
      </dgm:t>
    </dgm:pt>
    <dgm:pt modelId="{59BA82A2-7346-4258-A754-8AFA0BBA1F9F}" type="pres">
      <dgm:prSet presAssocID="{884532DF-E2DE-4532-8FBD-6590B4B53539}" presName="vertSpace3" presStyleLbl="node1" presStyleIdx="1" presStyleCnt="3"/>
      <dgm:spPr/>
    </dgm:pt>
    <dgm:pt modelId="{A6DE18B2-DBF7-4026-8121-26423601001C}" type="pres">
      <dgm:prSet presAssocID="{884532DF-E2DE-4532-8FBD-6590B4B53539}" presName="circle3" presStyleLbl="node1" presStyleIdx="2" presStyleCnt="3"/>
      <dgm:spPr/>
    </dgm:pt>
    <dgm:pt modelId="{FCF209C1-A6AE-4238-82C5-9FB55F03B482}" type="pres">
      <dgm:prSet presAssocID="{884532DF-E2DE-4532-8FBD-6590B4B53539}" presName="rect3" presStyleLbl="alignAcc1" presStyleIdx="2" presStyleCnt="3"/>
      <dgm:spPr/>
      <dgm:t>
        <a:bodyPr/>
        <a:lstStyle/>
        <a:p>
          <a:endParaRPr lang="ru-RU"/>
        </a:p>
      </dgm:t>
    </dgm:pt>
    <dgm:pt modelId="{118DB8A0-645C-49C3-97DE-47ECE0506547}" type="pres">
      <dgm:prSet presAssocID="{FDBE6ABE-87F7-4570-90A4-F1D7E87D8554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84F6D-CDA6-4E54-818A-823426DE4279}" type="pres">
      <dgm:prSet presAssocID="{FDBE6ABE-87F7-4570-90A4-F1D7E87D8554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52DFF-3581-40DB-9CD1-4A2E88E1FDE6}" type="pres">
      <dgm:prSet presAssocID="{1E5FA1CB-8050-4139-BBBD-84261DCE8774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15CC2-9AED-4F7A-8A79-88DFBE87A29D}" type="pres">
      <dgm:prSet presAssocID="{1E5FA1CB-8050-4139-BBBD-84261DCE8774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2C80F-520C-44EA-88F9-32587A50F2D0}" type="pres">
      <dgm:prSet presAssocID="{884532DF-E2DE-4532-8FBD-6590B4B5353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C8970-BDBF-45DB-BD37-031183042302}" type="pres">
      <dgm:prSet presAssocID="{884532DF-E2DE-4532-8FBD-6590B4B5353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783DAF-CA2C-4A7A-A732-EBBB64B19FD3}" type="presOf" srcId="{6263AFD7-9BCC-4F7D-B32B-A36C039E5292}" destId="{DFF84F6D-CDA6-4E54-818A-823426DE4279}" srcOrd="0" destOrd="0" presId="urn:microsoft.com/office/officeart/2005/8/layout/target3"/>
    <dgm:cxn modelId="{21DA6978-DAFA-4CEA-8A19-2A3B4AA9CC5C}" srcId="{884532DF-E2DE-4532-8FBD-6590B4B53539}" destId="{9553CF6F-DE96-4097-B722-CFCD012696DE}" srcOrd="0" destOrd="0" parTransId="{1BBFC3BC-AC15-4430-A60A-9334C578BF6C}" sibTransId="{10A2434A-B8F9-4344-A7B5-CF5AF95AB89F}"/>
    <dgm:cxn modelId="{5A97139D-F164-4406-ADAB-0D6940693BAF}" type="presOf" srcId="{1E5FA1CB-8050-4139-BBBD-84261DCE8774}" destId="{D19DF184-E30D-4C81-98F9-9370F33A3934}" srcOrd="0" destOrd="0" presId="urn:microsoft.com/office/officeart/2005/8/layout/target3"/>
    <dgm:cxn modelId="{BE43BE03-2AD3-4D58-8252-061A17D5BF13}" srcId="{1E5FA1CB-8050-4139-BBBD-84261DCE8774}" destId="{27528BB3-89BA-4BE3-9A1C-ED72BA05069E}" srcOrd="0" destOrd="0" parTransId="{799E7CBB-448E-4883-9D9D-2F1309EFD365}" sibTransId="{3FE55CA4-7E7A-4FC4-A326-9F6CC201CD93}"/>
    <dgm:cxn modelId="{51FDC87F-07A4-44B1-86B7-8E1262E4C1D4}" type="presOf" srcId="{9553CF6F-DE96-4097-B722-CFCD012696DE}" destId="{008C8970-BDBF-45DB-BD37-031183042302}" srcOrd="0" destOrd="0" presId="urn:microsoft.com/office/officeart/2005/8/layout/target3"/>
    <dgm:cxn modelId="{459A39B9-67DF-4CBE-983A-AF1AA95B5F59}" srcId="{9CDCBDAE-AA5E-4648-B1B8-E56946609B67}" destId="{1E5FA1CB-8050-4139-BBBD-84261DCE8774}" srcOrd="1" destOrd="0" parTransId="{AA2AC466-B0EA-4D7E-9248-7B6E16892A7A}" sibTransId="{3CA82E48-98E4-437D-8F06-07C096CC1C56}"/>
    <dgm:cxn modelId="{07EEBE89-C7BC-43B0-B53E-26C902946DFB}" type="presOf" srcId="{884532DF-E2DE-4532-8FBD-6590B4B53539}" destId="{FCF209C1-A6AE-4238-82C5-9FB55F03B482}" srcOrd="0" destOrd="0" presId="urn:microsoft.com/office/officeart/2005/8/layout/target3"/>
    <dgm:cxn modelId="{31174264-1FD4-42C4-AAD1-E586C9672B07}" srcId="{9CDCBDAE-AA5E-4648-B1B8-E56946609B67}" destId="{884532DF-E2DE-4532-8FBD-6590B4B53539}" srcOrd="2" destOrd="0" parTransId="{96FA1CC0-D2F1-4F93-B4F2-85B9E2013F5F}" sibTransId="{71D591C4-9CA7-4CBC-B0AD-5C7FACAF33E2}"/>
    <dgm:cxn modelId="{32065D66-CC49-40B1-B3B5-CC6D447730AA}" type="presOf" srcId="{FDBE6ABE-87F7-4570-90A4-F1D7E87D8554}" destId="{DF021DE5-705C-48E4-BB10-018AF08915C2}" srcOrd="0" destOrd="0" presId="urn:microsoft.com/office/officeart/2005/8/layout/target3"/>
    <dgm:cxn modelId="{AE44CCA5-6BCE-4D2A-8926-7D64061FA68A}" type="presOf" srcId="{FDBE6ABE-87F7-4570-90A4-F1D7E87D8554}" destId="{118DB8A0-645C-49C3-97DE-47ECE0506547}" srcOrd="1" destOrd="0" presId="urn:microsoft.com/office/officeart/2005/8/layout/target3"/>
    <dgm:cxn modelId="{4607E6EB-2C17-4BB9-86C8-A82076A80653}" srcId="{FDBE6ABE-87F7-4570-90A4-F1D7E87D8554}" destId="{6263AFD7-9BCC-4F7D-B32B-A36C039E5292}" srcOrd="0" destOrd="0" parTransId="{FFC699AB-A5F0-49A5-910E-802337E3D93A}" sibTransId="{1C8D58EF-22FD-4161-A39E-F9881E3CB245}"/>
    <dgm:cxn modelId="{4EC1A9FC-E4F8-46C6-99C7-CF3D5A684E28}" srcId="{9CDCBDAE-AA5E-4648-B1B8-E56946609B67}" destId="{FDBE6ABE-87F7-4570-90A4-F1D7E87D8554}" srcOrd="0" destOrd="0" parTransId="{6E52E4D3-6554-4E92-9BE2-FCF5C59C76D5}" sibTransId="{B01EC3B5-0974-480C-A594-E8EC42936E33}"/>
    <dgm:cxn modelId="{81F267CC-DE11-4371-85EE-596E41AA9007}" type="presOf" srcId="{9CDCBDAE-AA5E-4648-B1B8-E56946609B67}" destId="{EA3F800B-A5B2-4B9F-98ED-033144C35735}" srcOrd="0" destOrd="0" presId="urn:microsoft.com/office/officeart/2005/8/layout/target3"/>
    <dgm:cxn modelId="{A34C463A-1E7F-4547-9C1E-F161DA35A05B}" type="presOf" srcId="{1E5FA1CB-8050-4139-BBBD-84261DCE8774}" destId="{9A452DFF-3581-40DB-9CD1-4A2E88E1FDE6}" srcOrd="1" destOrd="0" presId="urn:microsoft.com/office/officeart/2005/8/layout/target3"/>
    <dgm:cxn modelId="{0B939588-1D6C-46F4-94FF-666DEA536DE9}" type="presOf" srcId="{884532DF-E2DE-4532-8FBD-6590B4B53539}" destId="{E812C80F-520C-44EA-88F9-32587A50F2D0}" srcOrd="1" destOrd="0" presId="urn:microsoft.com/office/officeart/2005/8/layout/target3"/>
    <dgm:cxn modelId="{6ADE2E86-B450-4195-87B3-5CF334E2D8C6}" type="presOf" srcId="{27528BB3-89BA-4BE3-9A1C-ED72BA05069E}" destId="{B1815CC2-9AED-4F7A-8A79-88DFBE87A29D}" srcOrd="0" destOrd="0" presId="urn:microsoft.com/office/officeart/2005/8/layout/target3"/>
    <dgm:cxn modelId="{971B647F-A036-4055-977A-FDE53E42AB47}" type="presParOf" srcId="{EA3F800B-A5B2-4B9F-98ED-033144C35735}" destId="{D1184FC8-3238-4DDE-89CC-3501061CC807}" srcOrd="0" destOrd="0" presId="urn:microsoft.com/office/officeart/2005/8/layout/target3"/>
    <dgm:cxn modelId="{84E4F9D7-A0AD-4569-B3AA-CD47C325A631}" type="presParOf" srcId="{EA3F800B-A5B2-4B9F-98ED-033144C35735}" destId="{A5D797D2-7F69-412D-8813-577687873D3C}" srcOrd="1" destOrd="0" presId="urn:microsoft.com/office/officeart/2005/8/layout/target3"/>
    <dgm:cxn modelId="{6A50A5A9-CA86-4213-B0E1-AB0F61DDB6CF}" type="presParOf" srcId="{EA3F800B-A5B2-4B9F-98ED-033144C35735}" destId="{DF021DE5-705C-48E4-BB10-018AF08915C2}" srcOrd="2" destOrd="0" presId="urn:microsoft.com/office/officeart/2005/8/layout/target3"/>
    <dgm:cxn modelId="{D39072E0-08B5-4871-AE16-76B28257B8AF}" type="presParOf" srcId="{EA3F800B-A5B2-4B9F-98ED-033144C35735}" destId="{0CE1DFEC-3FF3-451E-80E3-F0DC895A45A3}" srcOrd="3" destOrd="0" presId="urn:microsoft.com/office/officeart/2005/8/layout/target3"/>
    <dgm:cxn modelId="{D6365E90-CED8-47AE-8071-5E17ED82FC6B}" type="presParOf" srcId="{EA3F800B-A5B2-4B9F-98ED-033144C35735}" destId="{98F5277A-B96F-4871-ABAA-A03D3235546C}" srcOrd="4" destOrd="0" presId="urn:microsoft.com/office/officeart/2005/8/layout/target3"/>
    <dgm:cxn modelId="{D9016A3B-CB0F-4A19-9A03-6F69D272C66F}" type="presParOf" srcId="{EA3F800B-A5B2-4B9F-98ED-033144C35735}" destId="{D19DF184-E30D-4C81-98F9-9370F33A3934}" srcOrd="5" destOrd="0" presId="urn:microsoft.com/office/officeart/2005/8/layout/target3"/>
    <dgm:cxn modelId="{F85D69B4-2FD3-4468-AB6D-3F6DE32CEC87}" type="presParOf" srcId="{EA3F800B-A5B2-4B9F-98ED-033144C35735}" destId="{59BA82A2-7346-4258-A754-8AFA0BBA1F9F}" srcOrd="6" destOrd="0" presId="urn:microsoft.com/office/officeart/2005/8/layout/target3"/>
    <dgm:cxn modelId="{9A955356-848D-434D-BF98-4C0DF1CF982B}" type="presParOf" srcId="{EA3F800B-A5B2-4B9F-98ED-033144C35735}" destId="{A6DE18B2-DBF7-4026-8121-26423601001C}" srcOrd="7" destOrd="0" presId="urn:microsoft.com/office/officeart/2005/8/layout/target3"/>
    <dgm:cxn modelId="{BF973B77-1929-461B-B695-F87CFD66D427}" type="presParOf" srcId="{EA3F800B-A5B2-4B9F-98ED-033144C35735}" destId="{FCF209C1-A6AE-4238-82C5-9FB55F03B482}" srcOrd="8" destOrd="0" presId="urn:microsoft.com/office/officeart/2005/8/layout/target3"/>
    <dgm:cxn modelId="{E2775469-7087-4519-A676-5F0690314331}" type="presParOf" srcId="{EA3F800B-A5B2-4B9F-98ED-033144C35735}" destId="{118DB8A0-645C-49C3-97DE-47ECE0506547}" srcOrd="9" destOrd="0" presId="urn:microsoft.com/office/officeart/2005/8/layout/target3"/>
    <dgm:cxn modelId="{BD2D289A-C566-409E-B964-3201E7B07C47}" type="presParOf" srcId="{EA3F800B-A5B2-4B9F-98ED-033144C35735}" destId="{DFF84F6D-CDA6-4E54-818A-823426DE4279}" srcOrd="10" destOrd="0" presId="urn:microsoft.com/office/officeart/2005/8/layout/target3"/>
    <dgm:cxn modelId="{4A72770C-5818-42CC-BFBA-0DD50AE843E9}" type="presParOf" srcId="{EA3F800B-A5B2-4B9F-98ED-033144C35735}" destId="{9A452DFF-3581-40DB-9CD1-4A2E88E1FDE6}" srcOrd="11" destOrd="0" presId="urn:microsoft.com/office/officeart/2005/8/layout/target3"/>
    <dgm:cxn modelId="{F4D57887-BAF3-41CB-BAA4-AA3F27690BB6}" type="presParOf" srcId="{EA3F800B-A5B2-4B9F-98ED-033144C35735}" destId="{B1815CC2-9AED-4F7A-8A79-88DFBE87A29D}" srcOrd="12" destOrd="0" presId="urn:microsoft.com/office/officeart/2005/8/layout/target3"/>
    <dgm:cxn modelId="{AED4F34C-89E2-4DAC-9E9F-62A01A99EF75}" type="presParOf" srcId="{EA3F800B-A5B2-4B9F-98ED-033144C35735}" destId="{E812C80F-520C-44EA-88F9-32587A50F2D0}" srcOrd="13" destOrd="0" presId="urn:microsoft.com/office/officeart/2005/8/layout/target3"/>
    <dgm:cxn modelId="{5A698879-866C-44D1-8A66-27A822382A52}" type="presParOf" srcId="{EA3F800B-A5B2-4B9F-98ED-033144C35735}" destId="{008C8970-BDBF-45DB-BD37-031183042302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4AC35-CD47-461D-AC49-D219C9C07E80}">
      <dsp:nvSpPr>
        <dsp:cNvPr id="0" name=""/>
        <dsp:cNvSpPr/>
      </dsp:nvSpPr>
      <dsp:spPr>
        <a:xfrm>
          <a:off x="4724090" y="1951107"/>
          <a:ext cx="2693613" cy="562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522"/>
              </a:lnTo>
              <a:lnTo>
                <a:pt x="2693613" y="329522"/>
              </a:lnTo>
              <a:lnTo>
                <a:pt x="2693613" y="562462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1BC73-DCF2-408F-A005-9A7EB31C6437}">
      <dsp:nvSpPr>
        <dsp:cNvPr id="0" name=""/>
        <dsp:cNvSpPr/>
      </dsp:nvSpPr>
      <dsp:spPr>
        <a:xfrm>
          <a:off x="4280660" y="1951107"/>
          <a:ext cx="443429" cy="562462"/>
        </a:xfrm>
        <a:custGeom>
          <a:avLst/>
          <a:gdLst/>
          <a:ahLst/>
          <a:cxnLst/>
          <a:rect l="0" t="0" r="0" b="0"/>
          <a:pathLst>
            <a:path>
              <a:moveTo>
                <a:pt x="443429" y="0"/>
              </a:moveTo>
              <a:lnTo>
                <a:pt x="443429" y="329522"/>
              </a:lnTo>
              <a:lnTo>
                <a:pt x="0" y="329522"/>
              </a:lnTo>
              <a:lnTo>
                <a:pt x="0" y="562462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23065-89C7-4E6A-9464-1937AE5076EC}">
      <dsp:nvSpPr>
        <dsp:cNvPr id="0" name=""/>
        <dsp:cNvSpPr/>
      </dsp:nvSpPr>
      <dsp:spPr>
        <a:xfrm>
          <a:off x="1237302" y="1951107"/>
          <a:ext cx="3486788" cy="562462"/>
        </a:xfrm>
        <a:custGeom>
          <a:avLst/>
          <a:gdLst/>
          <a:ahLst/>
          <a:cxnLst/>
          <a:rect l="0" t="0" r="0" b="0"/>
          <a:pathLst>
            <a:path>
              <a:moveTo>
                <a:pt x="3486788" y="0"/>
              </a:moveTo>
              <a:lnTo>
                <a:pt x="3486788" y="329522"/>
              </a:lnTo>
              <a:lnTo>
                <a:pt x="0" y="329522"/>
              </a:lnTo>
              <a:lnTo>
                <a:pt x="0" y="562462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D9FDE-4EC9-44EB-AB5A-B163BDEBA0E6}">
      <dsp:nvSpPr>
        <dsp:cNvPr id="0" name=""/>
        <dsp:cNvSpPr/>
      </dsp:nvSpPr>
      <dsp:spPr>
        <a:xfrm>
          <a:off x="855492" y="61971"/>
          <a:ext cx="7737196" cy="1889136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системе образования - </a:t>
          </a:r>
          <a:r>
            <a:rPr lang="ru-RU" sz="2400" kern="1200" dirty="0" smtClean="0"/>
            <a:t>8004 ребенка, 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45 образовательных организаций, 1043 работника, 658 педагогических работников</a:t>
          </a:r>
          <a:endParaRPr lang="ru-RU" sz="2400" kern="1200" dirty="0"/>
        </a:p>
      </dsp:txBody>
      <dsp:txXfrm>
        <a:off x="855492" y="61971"/>
        <a:ext cx="7737196" cy="1889136"/>
      </dsp:txXfrm>
    </dsp:sp>
    <dsp:sp modelId="{DE9408B7-7137-4358-A047-7E26A65723A4}">
      <dsp:nvSpPr>
        <dsp:cNvPr id="0" name=""/>
        <dsp:cNvSpPr/>
      </dsp:nvSpPr>
      <dsp:spPr>
        <a:xfrm>
          <a:off x="0" y="2513570"/>
          <a:ext cx="2474604" cy="2708155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6">
              <a:shade val="75000"/>
              <a:satMod val="125000"/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дошкольном образовании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26 образовательных </a:t>
          </a:r>
          <a:r>
            <a:rPr lang="ru-RU" sz="1600" kern="1200" dirty="0" smtClean="0"/>
            <a:t>организаций, </a:t>
          </a: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2260 </a:t>
          </a:r>
          <a:r>
            <a:rPr lang="ru-RU" sz="1600" kern="1200" dirty="0" smtClean="0"/>
            <a:t>ребенка</a:t>
          </a:r>
          <a:endParaRPr lang="ru-RU" sz="1600" kern="1200" dirty="0"/>
        </a:p>
      </dsp:txBody>
      <dsp:txXfrm>
        <a:off x="0" y="2513570"/>
        <a:ext cx="2474604" cy="2708155"/>
      </dsp:txXfrm>
    </dsp:sp>
    <dsp:sp modelId="{DA7B5704-3391-4F40-818E-0DB1E0B15716}">
      <dsp:nvSpPr>
        <dsp:cNvPr id="0" name=""/>
        <dsp:cNvSpPr/>
      </dsp:nvSpPr>
      <dsp:spPr>
        <a:xfrm>
          <a:off x="2914886" y="2513570"/>
          <a:ext cx="2731549" cy="2708155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>
              <a:shade val="75000"/>
              <a:satMod val="125000"/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общем образовании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16 общеобразовательных организаций,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5744 ребенка. </a:t>
          </a:r>
        </a:p>
      </dsp:txBody>
      <dsp:txXfrm>
        <a:off x="2914886" y="2513570"/>
        <a:ext cx="2731549" cy="2708155"/>
      </dsp:txXfrm>
    </dsp:sp>
    <dsp:sp modelId="{E3EC9780-8914-4069-AE2C-44BF70181564}">
      <dsp:nvSpPr>
        <dsp:cNvPr id="0" name=""/>
        <dsp:cNvSpPr/>
      </dsp:nvSpPr>
      <dsp:spPr>
        <a:xfrm>
          <a:off x="6112316" y="2513570"/>
          <a:ext cx="2610774" cy="2708155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3">
              <a:shade val="75000"/>
              <a:satMod val="125000"/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</a:t>
          </a:r>
          <a:r>
            <a:rPr lang="ru-RU" sz="1600" kern="1200" dirty="0" smtClean="0"/>
            <a:t>дополнительном </a:t>
          </a:r>
          <a:r>
            <a:rPr lang="ru-RU" sz="1600" kern="1200" dirty="0" smtClean="0"/>
            <a:t>образовании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3 организации дополнительного образования</a:t>
          </a:r>
          <a:r>
            <a:rPr lang="ru-RU" sz="1600" kern="1200" dirty="0" smtClean="0"/>
            <a:t>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2286 ребенка </a:t>
          </a:r>
          <a:endParaRPr lang="ru-RU" sz="1600" kern="1200" dirty="0"/>
        </a:p>
      </dsp:txBody>
      <dsp:txXfrm>
        <a:off x="6112316" y="2513570"/>
        <a:ext cx="2610774" cy="2708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D9895-465F-4BDC-AAB7-E0F0A7C9C949}">
      <dsp:nvSpPr>
        <dsp:cNvPr id="0" name=""/>
        <dsp:cNvSpPr/>
      </dsp:nvSpPr>
      <dsp:spPr>
        <a:xfrm>
          <a:off x="0" y="237004"/>
          <a:ext cx="420012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4C3FD-E98F-4679-8E32-17880D87E773}">
      <dsp:nvSpPr>
        <dsp:cNvPr id="0" name=""/>
        <dsp:cNvSpPr/>
      </dsp:nvSpPr>
      <dsp:spPr>
        <a:xfrm>
          <a:off x="210006" y="59884"/>
          <a:ext cx="294008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МБОУ СОШ № 1</a:t>
          </a:r>
          <a:endParaRPr lang="ru-RU" sz="1200" kern="1200" dirty="0"/>
        </a:p>
      </dsp:txBody>
      <dsp:txXfrm>
        <a:off x="227299" y="77177"/>
        <a:ext cx="2905503" cy="319654"/>
      </dsp:txXfrm>
    </dsp:sp>
    <dsp:sp modelId="{C7ED766D-5CF5-45BA-A11C-19BBDEA1467C}">
      <dsp:nvSpPr>
        <dsp:cNvPr id="0" name=""/>
        <dsp:cNvSpPr/>
      </dsp:nvSpPr>
      <dsp:spPr>
        <a:xfrm>
          <a:off x="0" y="781324"/>
          <a:ext cx="420012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B3991-DBE5-453E-B782-CFF885208A4D}">
      <dsp:nvSpPr>
        <dsp:cNvPr id="0" name=""/>
        <dsp:cNvSpPr/>
      </dsp:nvSpPr>
      <dsp:spPr>
        <a:xfrm>
          <a:off x="210006" y="604204"/>
          <a:ext cx="294008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МАОУ СОШ № 3</a:t>
          </a:r>
          <a:endParaRPr lang="ru-RU" sz="1200" kern="1200" dirty="0"/>
        </a:p>
      </dsp:txBody>
      <dsp:txXfrm>
        <a:off x="227299" y="621497"/>
        <a:ext cx="2905503" cy="319654"/>
      </dsp:txXfrm>
    </dsp:sp>
    <dsp:sp modelId="{87829966-2D3F-4000-8F2B-94EF92D45C86}">
      <dsp:nvSpPr>
        <dsp:cNvPr id="0" name=""/>
        <dsp:cNvSpPr/>
      </dsp:nvSpPr>
      <dsp:spPr>
        <a:xfrm>
          <a:off x="0" y="1325644"/>
          <a:ext cx="420012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3BABE-92B3-4C68-9BE5-8200D96DB4C4}">
      <dsp:nvSpPr>
        <dsp:cNvPr id="0" name=""/>
        <dsp:cNvSpPr/>
      </dsp:nvSpPr>
      <dsp:spPr>
        <a:xfrm>
          <a:off x="210006" y="1148524"/>
          <a:ext cx="294008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МБОУ ООШ № 6</a:t>
          </a:r>
          <a:endParaRPr lang="ru-RU" sz="1200" kern="1200" dirty="0"/>
        </a:p>
      </dsp:txBody>
      <dsp:txXfrm>
        <a:off x="227299" y="1165817"/>
        <a:ext cx="2905503" cy="319654"/>
      </dsp:txXfrm>
    </dsp:sp>
    <dsp:sp modelId="{1D8EE1D8-5101-4CC2-86DA-8FDD1E384337}">
      <dsp:nvSpPr>
        <dsp:cNvPr id="0" name=""/>
        <dsp:cNvSpPr/>
      </dsp:nvSpPr>
      <dsp:spPr>
        <a:xfrm>
          <a:off x="0" y="1869963"/>
          <a:ext cx="420012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FDCE-57D5-4091-8AF0-9B70362662C0}">
      <dsp:nvSpPr>
        <dsp:cNvPr id="0" name=""/>
        <dsp:cNvSpPr/>
      </dsp:nvSpPr>
      <dsp:spPr>
        <a:xfrm>
          <a:off x="210006" y="1692844"/>
          <a:ext cx="294008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МБОУ СОШ № 20</a:t>
          </a:r>
          <a:endParaRPr lang="ru-RU" sz="1200" kern="1200" dirty="0"/>
        </a:p>
      </dsp:txBody>
      <dsp:txXfrm>
        <a:off x="227299" y="1710137"/>
        <a:ext cx="2905503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D9895-465F-4BDC-AAB7-E0F0A7C9C949}">
      <dsp:nvSpPr>
        <dsp:cNvPr id="0" name=""/>
        <dsp:cNvSpPr/>
      </dsp:nvSpPr>
      <dsp:spPr>
        <a:xfrm>
          <a:off x="0" y="256264"/>
          <a:ext cx="42001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4C3FD-E98F-4679-8E32-17880D87E773}">
      <dsp:nvSpPr>
        <dsp:cNvPr id="0" name=""/>
        <dsp:cNvSpPr/>
      </dsp:nvSpPr>
      <dsp:spPr>
        <a:xfrm>
          <a:off x="209208" y="31555"/>
          <a:ext cx="294008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СОШ № 11  </a:t>
          </a:r>
          <a:r>
            <a:rPr lang="ru-RU" sz="1700" kern="1200" dirty="0" err="1" smtClean="0"/>
            <a:t>Агрокласс</a:t>
          </a:r>
          <a:endParaRPr lang="ru-RU" sz="1700" kern="1200" dirty="0"/>
        </a:p>
      </dsp:txBody>
      <dsp:txXfrm>
        <a:off x="233706" y="56053"/>
        <a:ext cx="2891093" cy="452844"/>
      </dsp:txXfrm>
    </dsp:sp>
    <dsp:sp modelId="{87829966-2D3F-4000-8F2B-94EF92D45C86}">
      <dsp:nvSpPr>
        <dsp:cNvPr id="0" name=""/>
        <dsp:cNvSpPr/>
      </dsp:nvSpPr>
      <dsp:spPr>
        <a:xfrm>
          <a:off x="0" y="1027384"/>
          <a:ext cx="42001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3BABE-92B3-4C68-9BE5-8200D96DB4C4}">
      <dsp:nvSpPr>
        <dsp:cNvPr id="0" name=""/>
        <dsp:cNvSpPr/>
      </dsp:nvSpPr>
      <dsp:spPr>
        <a:xfrm>
          <a:off x="210006" y="776464"/>
          <a:ext cx="294008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СОШ № 13            кабинет биологии</a:t>
          </a:r>
          <a:endParaRPr lang="ru-RU" sz="1700" kern="1200" dirty="0"/>
        </a:p>
      </dsp:txBody>
      <dsp:txXfrm>
        <a:off x="234504" y="800962"/>
        <a:ext cx="2891093" cy="452844"/>
      </dsp:txXfrm>
    </dsp:sp>
    <dsp:sp modelId="{1D8EE1D8-5101-4CC2-86DA-8FDD1E384337}">
      <dsp:nvSpPr>
        <dsp:cNvPr id="0" name=""/>
        <dsp:cNvSpPr/>
      </dsp:nvSpPr>
      <dsp:spPr>
        <a:xfrm>
          <a:off x="0" y="1798504"/>
          <a:ext cx="420012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FDCE-57D5-4091-8AF0-9B70362662C0}">
      <dsp:nvSpPr>
        <dsp:cNvPr id="0" name=""/>
        <dsp:cNvSpPr/>
      </dsp:nvSpPr>
      <dsp:spPr>
        <a:xfrm>
          <a:off x="210006" y="1547583"/>
          <a:ext cx="2940089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МБОУ СОШ № 15       кабинет химии</a:t>
          </a:r>
          <a:endParaRPr lang="ru-RU" sz="1700" kern="1200" dirty="0"/>
        </a:p>
      </dsp:txBody>
      <dsp:txXfrm>
        <a:off x="234504" y="1572081"/>
        <a:ext cx="2891093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D9895-465F-4BDC-AAB7-E0F0A7C9C949}">
      <dsp:nvSpPr>
        <dsp:cNvPr id="0" name=""/>
        <dsp:cNvSpPr/>
      </dsp:nvSpPr>
      <dsp:spPr>
        <a:xfrm>
          <a:off x="0" y="975183"/>
          <a:ext cx="420012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4C3FD-E98F-4679-8E32-17880D87E773}">
      <dsp:nvSpPr>
        <dsp:cNvPr id="0" name=""/>
        <dsp:cNvSpPr/>
      </dsp:nvSpPr>
      <dsp:spPr>
        <a:xfrm>
          <a:off x="209208" y="618293"/>
          <a:ext cx="2940089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128" tIns="0" rIns="111128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МБОУ СОШ № 20   кабинет физики</a:t>
          </a:r>
          <a:endParaRPr lang="ru-RU" sz="2700" kern="1200" dirty="0"/>
        </a:p>
      </dsp:txBody>
      <dsp:txXfrm>
        <a:off x="248116" y="657201"/>
        <a:ext cx="2862273" cy="719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84FC8-3238-4DDE-89CC-3501061CC807}">
      <dsp:nvSpPr>
        <dsp:cNvPr id="0" name=""/>
        <dsp:cNvSpPr/>
      </dsp:nvSpPr>
      <dsp:spPr>
        <a:xfrm>
          <a:off x="0" y="0"/>
          <a:ext cx="2832733" cy="28327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21DE5-705C-48E4-BB10-018AF08915C2}">
      <dsp:nvSpPr>
        <dsp:cNvPr id="0" name=""/>
        <dsp:cNvSpPr/>
      </dsp:nvSpPr>
      <dsp:spPr>
        <a:xfrm>
          <a:off x="1416366" y="0"/>
          <a:ext cx="5280377" cy="2832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Заочное</a:t>
          </a:r>
          <a:endParaRPr lang="ru-RU" sz="2900" kern="1200" dirty="0"/>
        </a:p>
      </dsp:txBody>
      <dsp:txXfrm>
        <a:off x="1416366" y="0"/>
        <a:ext cx="2640188" cy="849822"/>
      </dsp:txXfrm>
    </dsp:sp>
    <dsp:sp modelId="{98F5277A-B96F-4871-ABAA-A03D3235546C}">
      <dsp:nvSpPr>
        <dsp:cNvPr id="0" name=""/>
        <dsp:cNvSpPr/>
      </dsp:nvSpPr>
      <dsp:spPr>
        <a:xfrm>
          <a:off x="495729" y="849822"/>
          <a:ext cx="1841275" cy="184127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DF184-E30D-4C81-98F9-9370F33A3934}">
      <dsp:nvSpPr>
        <dsp:cNvPr id="0" name=""/>
        <dsp:cNvSpPr/>
      </dsp:nvSpPr>
      <dsp:spPr>
        <a:xfrm>
          <a:off x="1416366" y="849822"/>
          <a:ext cx="5280377" cy="1841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Очно-заочное</a:t>
          </a:r>
          <a:endParaRPr lang="ru-RU" sz="2900" kern="1200" dirty="0"/>
        </a:p>
      </dsp:txBody>
      <dsp:txXfrm>
        <a:off x="1416366" y="849822"/>
        <a:ext cx="2640188" cy="849819"/>
      </dsp:txXfrm>
    </dsp:sp>
    <dsp:sp modelId="{A6DE18B2-DBF7-4026-8121-26423601001C}">
      <dsp:nvSpPr>
        <dsp:cNvPr id="0" name=""/>
        <dsp:cNvSpPr/>
      </dsp:nvSpPr>
      <dsp:spPr>
        <a:xfrm>
          <a:off x="991457" y="1699641"/>
          <a:ext cx="849819" cy="84981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209C1-A6AE-4238-82C5-9FB55F03B482}">
      <dsp:nvSpPr>
        <dsp:cNvPr id="0" name=""/>
        <dsp:cNvSpPr/>
      </dsp:nvSpPr>
      <dsp:spPr>
        <a:xfrm>
          <a:off x="1416366" y="1699641"/>
          <a:ext cx="5280377" cy="8498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Очное</a:t>
          </a:r>
          <a:endParaRPr lang="ru-RU" sz="2900" kern="1200" dirty="0"/>
        </a:p>
      </dsp:txBody>
      <dsp:txXfrm>
        <a:off x="1416366" y="1699641"/>
        <a:ext cx="2640188" cy="849819"/>
      </dsp:txXfrm>
    </dsp:sp>
    <dsp:sp modelId="{DFF84F6D-CDA6-4E54-818A-823426DE4279}">
      <dsp:nvSpPr>
        <dsp:cNvPr id="0" name=""/>
        <dsp:cNvSpPr/>
      </dsp:nvSpPr>
      <dsp:spPr>
        <a:xfrm>
          <a:off x="4056555" y="0"/>
          <a:ext cx="2640188" cy="84982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Курсы Юниор</a:t>
          </a:r>
          <a:endParaRPr lang="ru-RU" sz="2000" kern="1200" dirty="0"/>
        </a:p>
      </dsp:txBody>
      <dsp:txXfrm>
        <a:off x="4056555" y="0"/>
        <a:ext cx="2640188" cy="849822"/>
      </dsp:txXfrm>
    </dsp:sp>
    <dsp:sp modelId="{B1815CC2-9AED-4F7A-8A79-88DFBE87A29D}">
      <dsp:nvSpPr>
        <dsp:cNvPr id="0" name=""/>
        <dsp:cNvSpPr/>
      </dsp:nvSpPr>
      <dsp:spPr>
        <a:xfrm>
          <a:off x="4056555" y="849822"/>
          <a:ext cx="2640188" cy="84981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Дистанционное на базе </a:t>
          </a:r>
          <a:r>
            <a:rPr lang="ru-RU" sz="2000" kern="1200" dirty="0" err="1" smtClean="0"/>
            <a:t>КубГУ</a:t>
          </a:r>
          <a:endParaRPr lang="ru-RU" sz="2000" kern="1200" dirty="0"/>
        </a:p>
      </dsp:txBody>
      <dsp:txXfrm>
        <a:off x="4056555" y="849822"/>
        <a:ext cx="2640188" cy="849819"/>
      </dsp:txXfrm>
    </dsp:sp>
    <dsp:sp modelId="{008C8970-BDBF-45DB-BD37-031183042302}">
      <dsp:nvSpPr>
        <dsp:cNvPr id="0" name=""/>
        <dsp:cNvSpPr/>
      </dsp:nvSpPr>
      <dsp:spPr>
        <a:xfrm>
          <a:off x="4056555" y="1699641"/>
          <a:ext cx="2640188" cy="84981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Курсы выходного дня на базе </a:t>
          </a:r>
          <a:r>
            <a:rPr lang="ru-RU" sz="2000" kern="1200" dirty="0" err="1" smtClean="0"/>
            <a:t>КубГУ</a:t>
          </a:r>
          <a:endParaRPr lang="ru-RU" sz="2000" kern="1200" dirty="0"/>
        </a:p>
      </dsp:txBody>
      <dsp:txXfrm>
        <a:off x="4056555" y="1699641"/>
        <a:ext cx="2640188" cy="849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0.43692</cdr:x>
      <cdr:y>0</cdr:y>
    </cdr:from>
    <cdr:to>
      <cdr:x>0.73791</cdr:x>
      <cdr:y>0.14493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40360" y="0"/>
          <a:ext cx="2232271" cy="576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</a:t>
          </a:r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атематика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8D282-6711-4F0B-9757-F3F45D04CF8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0E5ED-1A1F-4914-B3F1-0EB2FFA4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8BB1E-C47C-4A55-95AC-4403E873794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9FFA9F-DEBA-49A0-B2E4-AAC1A732B4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6.jpe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gi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emf"/><Relationship Id="rId4" Type="http://schemas.openxmlformats.org/officeDocument/2006/relationships/package" Target="../embeddings/Microsoft_PowerPoint_Slide2.sld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5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jpeg"/><Relationship Id="rId4" Type="http://schemas.openxmlformats.org/officeDocument/2006/relationships/diagramData" Target="../diagrams/data2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8.jpeg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98809" y="494668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</a:t>
            </a:r>
            <a:r>
              <a:rPr lang="ru-RU" b="1" dirty="0" smtClean="0"/>
              <a:t>аботников образования </a:t>
            </a:r>
          </a:p>
          <a:p>
            <a:pPr algn="ctr"/>
            <a:r>
              <a:rPr lang="ru-RU" b="1" dirty="0" smtClean="0"/>
              <a:t>муниципального образования </a:t>
            </a:r>
            <a:r>
              <a:rPr lang="ru-RU" b="1" dirty="0" err="1" smtClean="0"/>
              <a:t>Брюховецкий</a:t>
            </a:r>
            <a:r>
              <a:rPr lang="ru-RU" b="1" dirty="0" smtClean="0"/>
              <a:t> район</a:t>
            </a:r>
            <a:endParaRPr lang="ru-RU" b="1" dirty="0"/>
          </a:p>
        </p:txBody>
      </p:sp>
      <p:pic>
        <p:nvPicPr>
          <p:cNvPr id="1042" name="Picture 18" descr="ÐÐ°ÑÑÐ¸Ð½ÐºÐ¸ Ð¿Ð¾ Ð·Ð°Ð¿ÑÐ¾ÑÑ ÑÐ¾Ð½ ÑÐ»Ð°Ð¹Ð´Ð¾Ð² Ð´Ð»Ñ Ð°Ð²Ð³ÑÑÑÐ¾Ð²ÑÐºÐ¾Ð¹ ÐºÐ¾Ð½ÑÐµÑÐµÐ½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67" y="1987072"/>
            <a:ext cx="4127665" cy="249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000120" y="6446589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29 августа 2019 года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286607"/>
            <a:ext cx="833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«Муниципальное образование - участник реализации национального проекта «Образование»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4484309"/>
            <a:ext cx="75248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/>
              <a:t>АВГУСТОВСКАЯ КОНФЕРЕНЦИЯ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5723820"/>
            <a:ext cx="5664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сполняющий обязанности начальника управления образования </a:t>
            </a:r>
            <a:r>
              <a:rPr lang="ru-RU" dirty="0" err="1" smtClean="0"/>
              <a:t>Погуляева</a:t>
            </a:r>
            <a:r>
              <a:rPr lang="ru-RU" dirty="0" smtClean="0"/>
              <a:t> </a:t>
            </a:r>
            <a:r>
              <a:rPr lang="ru-RU" dirty="0"/>
              <a:t>С</a:t>
            </a:r>
            <a:r>
              <a:rPr lang="ru-RU" dirty="0" smtClean="0"/>
              <a:t>ветлана Вячеславовна</a:t>
            </a:r>
            <a:endParaRPr lang="ru-RU" dirty="0"/>
          </a:p>
        </p:txBody>
      </p:sp>
      <p:pic>
        <p:nvPicPr>
          <p:cNvPr id="11" name="Picture 2" descr="ÐÐ°ÑÑÐ¸Ð½ÐºÐ¸ Ð¿Ð¾ Ð·Ð°Ð¿ÑÐ¾ÑÑ Ð³ÐµÑÐ± Ð±ÑÑÑÐ¾Ð²ÐµÑÐºÐ°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2"/>
            <a:ext cx="1187624" cy="14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165" y="107140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«Успех каждого ребенка»</a:t>
            </a:r>
            <a:endParaRPr lang="ru-RU" sz="3500" b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4" name="Picture 4" descr="http://xn--62-7lcp5a.xn--p1ai/wp-content/uploads/2019/03/%D0%91%D0%B5%D0%B7%D1%8B%D0%BC%D1%8F%D0%BD%D0%BD%D1%8B%D0%B9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63" y="-13633149"/>
            <a:ext cx="273440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6" y="4437112"/>
            <a:ext cx="3068935" cy="16341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8" name="Picture 8" descr="ÐÐ°ÑÑÐ¸Ð½ÐºÐ¸ Ð¿Ð¾ Ð·Ð°Ð¿ÑÐ¾ÑÑ ÐÑÑÑÐ¾Ð²ÐµÑÐºÐ¸Ð¹ Ð²ÑÑÑÐµÑÐ° Ð³Ð»Ð°Ð²Ñ Ñ Ð¾Ð´Ð°ÑÐµÐ½Ð½ÑÐ¼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34" y="3489253"/>
            <a:ext cx="2664296" cy="17649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ÐÐ°ÑÑÐ¸Ð½ÐºÐ¸ Ð¿Ð¾ Ð·Ð°Ð¿ÑÐ¾ÑÑ ÐÑÑÑÐ¾Ð²ÐµÑÐºÐ¸Ð¹ Ð²ÑÑÑÐµÑÐ° Ð³Ð»Ð°Ð²Ñ Ñ Ð¾Ð´Ð°ÑÐµÐ½Ð½ÑÐ¼Ð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623145"/>
            <a:ext cx="2466975" cy="18478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dushimmachugi.bru.kubannet.ru/foto/21-04-2019%202/20190421_1053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22244"/>
            <a:ext cx="2463793" cy="1697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static.tildacdn.com/tild6637-3133-4937-b961-656537326331/_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13888" r="32900" b="70089"/>
          <a:stretch/>
        </p:blipFill>
        <p:spPr bwMode="auto">
          <a:xfrm>
            <a:off x="398405" y="1666052"/>
            <a:ext cx="7915141" cy="14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3636" y="1916832"/>
            <a:ext cx="4248472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Увеличение доступности дополнительного образования для детей в возрасте от 5 до 18 лет</a:t>
            </a:r>
          </a:p>
          <a:p>
            <a:pPr algn="ctr"/>
            <a:r>
              <a:rPr lang="ru-RU" dirty="0" smtClean="0"/>
              <a:t>в 2024 год – 100 %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4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165" y="107140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«Успех каждого ребенка»</a:t>
            </a:r>
            <a:endParaRPr lang="ru-RU" sz="3500" b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72" name="Picture 8" descr="http://www.cdodd.ru/top/edu1.jpg?1566966026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5900"/>
            <a:ext cx="5966445" cy="182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ÐÐ°ÑÑÐ¸Ð½ÐºÐ¸ Ð¿Ð¾ Ð·Ð°Ð¿ÑÐ¾ÑÑ Ð ÐÐ Ð¼Ð¾Ð»Ð¾Ð´ÐµÐ¶Ð½ÑÐ¹ ÐºÐ»ÑÐ± ÐÑÑÑÐ¾Ð²ÐµÑÐº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44" y="1407362"/>
            <a:ext cx="2695368" cy="1795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206019" y="3429000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Центр развития одаренности  Краснодарского края</a:t>
            </a:r>
            <a:endParaRPr lang="ru-RU" sz="2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78783768"/>
              </p:ext>
            </p:extLst>
          </p:nvPr>
        </p:nvGraphicFramePr>
        <p:xfrm>
          <a:off x="971600" y="3859887"/>
          <a:ext cx="6696744" cy="283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708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165" y="107140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«Успех каждого ребенка»</a:t>
            </a:r>
            <a:endParaRPr lang="ru-RU" sz="3500" b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84" y="1772816"/>
            <a:ext cx="3596925" cy="26976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33856"/>
            <a:ext cx="3698718" cy="23763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6588224" y="2512864"/>
            <a:ext cx="3085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Спортивные залы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4373710" y="4636716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СОШ № 20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40093" y="6019504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СОШ № 15</a:t>
            </a:r>
            <a:endParaRPr lang="ru-RU" dirty="0"/>
          </a:p>
        </p:txBody>
      </p:sp>
      <p:pic>
        <p:nvPicPr>
          <p:cNvPr id="11268" name="Picture 4" descr="https://276709.selcdn.ru/projectoria/84ddfb34/7597ea0f/bd9aa6d4df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3" y="1640655"/>
            <a:ext cx="2760241" cy="19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pbs.twimg.com/media/DYUVYx4X0AAuAUj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0" y="3455203"/>
            <a:ext cx="2200225" cy="29336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165" y="107140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«Успех каждого ребенка»</a:t>
            </a:r>
            <a:endParaRPr lang="ru-RU" sz="3500" b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TextBox 16"/>
          <p:cNvSpPr txBox="1"/>
          <p:nvPr/>
        </p:nvSpPr>
        <p:spPr>
          <a:xfrm>
            <a:off x="1487164" y="5640708"/>
            <a:ext cx="193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Гиревой спорт</a:t>
            </a:r>
            <a:endParaRPr lang="ru-RU" dirty="0"/>
          </a:p>
        </p:txBody>
      </p:sp>
      <p:pic>
        <p:nvPicPr>
          <p:cNvPr id="4098" name="Picture 2" descr="http://dushimmachugi.bru.kubannet.ru/foto/11-05-2019/1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1" y="1575616"/>
            <a:ext cx="2911144" cy="38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shimmachugi.bru.kubannet.ru/foto/21-04-2019%202/20190421_105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8" y="1398046"/>
            <a:ext cx="4628502" cy="26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ushimmachugi.bru.kubannet.ru/foto/07-04-2019/SDC152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80" y="4334555"/>
            <a:ext cx="2777544" cy="2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95010" y="3516379"/>
            <a:ext cx="3085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Соревнования по теннису среди девочек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971644" y="5290732"/>
            <a:ext cx="193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футбол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7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487165" y="107140"/>
            <a:ext cx="6768752" cy="136815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5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«Билет в будущее»</a:t>
            </a:r>
            <a:endParaRPr lang="ru-RU" sz="35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ÐÐ°ÑÑÐ¸Ð½ÐºÐ¸ Ð¿Ð¾ Ð·Ð°Ð¿ÑÐ¾ÑÑ Ð±Ð¸Ð»ÐµÑ Ð² Ð±ÑÐ´ÑÑÐµÐµ Ð¿ÑÐ¾ÐµÐº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312368" cy="22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ÑÑÑÐºÑÑÑÐ° Ð±Ð¸Ð»ÐµÑ Ð² Ð±ÑÐ´ÑÑÐµ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09182"/>
            <a:ext cx="4878434" cy="37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548" y="2137598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Участники – все школы </a:t>
            </a:r>
            <a:r>
              <a:rPr lang="ru-RU" sz="2000" dirty="0" err="1" smtClean="0"/>
              <a:t>Брюховецкого</a:t>
            </a:r>
            <a:r>
              <a:rPr lang="ru-RU" sz="2000" dirty="0" smtClean="0"/>
              <a:t> района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392 школьника </a:t>
            </a:r>
          </a:p>
          <a:p>
            <a:pPr algn="ctr"/>
            <a:r>
              <a:rPr lang="ru-RU" sz="2000" dirty="0" smtClean="0"/>
              <a:t>6-11 классов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03548" y="1628800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2019-2020 </a:t>
            </a:r>
            <a:r>
              <a:rPr lang="ru-RU" sz="2000" dirty="0" err="1" smtClean="0"/>
              <a:t>уч.год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133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611560" y="4869160"/>
            <a:ext cx="342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Посвящение в искусство</a:t>
            </a:r>
          </a:p>
          <a:p>
            <a:pPr algn="ctr"/>
            <a:r>
              <a:rPr lang="ru-RU" sz="2200" dirty="0"/>
              <a:t> </a:t>
            </a:r>
            <a:r>
              <a:rPr lang="ru-RU" sz="2200" dirty="0" smtClean="0"/>
              <a:t>(школа искусств)</a:t>
            </a:r>
            <a:endParaRPr lang="ru-RU" sz="2200" dirty="0"/>
          </a:p>
        </p:txBody>
      </p:sp>
      <p:pic>
        <p:nvPicPr>
          <p:cNvPr id="4098" name="Picture 2" descr="D:\UserFiles\Downloads\Посвящение в искус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119052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Files\Downloads\Детский хор России, Пск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163"/>
            <a:ext cx="3456384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32040" y="5948119"/>
            <a:ext cx="3426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Детский хор России</a:t>
            </a:r>
            <a:endParaRPr lang="ru-RU" sz="22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487165" y="107140"/>
            <a:ext cx="6768752" cy="136815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500" b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</a:t>
            </a:r>
            <a:br>
              <a:rPr lang="ru-RU" sz="3500" b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500" b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«Успех каждого ребенка»</a:t>
            </a:r>
            <a:endParaRPr lang="ru-RU" sz="35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7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17266" r="2718" b="20883"/>
          <a:stretch/>
        </p:blipFill>
        <p:spPr bwMode="auto">
          <a:xfrm>
            <a:off x="92364" y="1700808"/>
            <a:ext cx="89485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9540" y="116632"/>
            <a:ext cx="7092940" cy="71080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Концепция поддержки образования для детей с ограниченными возможностями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71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9540" y="116632"/>
            <a:ext cx="7092940" cy="71080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Концепция поддержки образования для детей с ограниченными возможностями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:\UserFiles\Downloads\SAM_0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088" y="230831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7258" y="507321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Доступная среда дошкольных образовательных учреждений</a:t>
            </a:r>
            <a:endParaRPr lang="ru-RU" dirty="0"/>
          </a:p>
        </p:txBody>
      </p:sp>
      <p:pic>
        <p:nvPicPr>
          <p:cNvPr id="1028" name="Picture 4" descr="D:\UserFiles\Downloads\SAM_0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43555"/>
            <a:ext cx="2449726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Files\Downloads\SAM_0358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08059"/>
            <a:ext cx="3407701" cy="2555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4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9540" y="116632"/>
            <a:ext cx="7092940" cy="71080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Образование детей с ограниченными возможностями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615403" y="59492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 дистанционного обучения МАОУ СОШ № 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1" y="1484784"/>
            <a:ext cx="2626680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26" y="1213608"/>
            <a:ext cx="4520404" cy="2128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15029"/>
            <a:ext cx="3456384" cy="2347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912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699792" y="1436332"/>
            <a:ext cx="2929045" cy="116140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600" dirty="0" smtClean="0">
                <a:solidFill>
                  <a:srgbClr val="7030A0"/>
                </a:solidFill>
              </a:rPr>
              <a:t>ФГОС</a:t>
            </a:r>
          </a:p>
          <a:p>
            <a:pPr algn="ctr">
              <a:defRPr/>
            </a:pPr>
            <a:r>
              <a:rPr lang="ru-RU" sz="2600" dirty="0" smtClean="0">
                <a:solidFill>
                  <a:srgbClr val="7030A0"/>
                </a:solidFill>
              </a:rPr>
              <a:t>дошкольного </a:t>
            </a:r>
            <a:r>
              <a:rPr lang="ru-RU" sz="2000" dirty="0">
                <a:solidFill>
                  <a:srgbClr val="7030A0"/>
                </a:solidFill>
              </a:rPr>
              <a:t>образования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627784" y="2780928"/>
            <a:ext cx="3091961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/>
              <a:t>По образовательным программам дошкольного образования, соответствующим требованиям </a:t>
            </a:r>
            <a:r>
              <a:rPr lang="ru-RU" sz="1600" dirty="0" smtClean="0"/>
              <a:t>ФГОС, </a:t>
            </a:r>
            <a:r>
              <a:rPr lang="ru-RU" sz="1600" dirty="0"/>
              <a:t>обучается  100% </a:t>
            </a:r>
            <a:r>
              <a:rPr lang="ru-RU" sz="1600" dirty="0" smtClean="0"/>
              <a:t>воспитанников</a:t>
            </a:r>
          </a:p>
          <a:p>
            <a:pPr>
              <a:defRPr/>
            </a:pPr>
            <a:r>
              <a:rPr lang="ru-RU" sz="1600" dirty="0"/>
              <a:t>качественная развивающая предметно-пространственная </a:t>
            </a:r>
            <a:r>
              <a:rPr lang="ru-RU" sz="1600" dirty="0" smtClean="0"/>
              <a:t>среда </a:t>
            </a:r>
            <a:r>
              <a:rPr lang="ru-RU" sz="1600" dirty="0"/>
              <a:t>создана в 87% всех функционирующих детских образовательных организаций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24128" y="1700808"/>
            <a:ext cx="2557463" cy="125278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7030A0"/>
                </a:solidFill>
              </a:rPr>
              <a:t>Обеспечение 100% доступности дошкольного образования </a:t>
            </a:r>
          </a:p>
          <a:p>
            <a:pPr algn="ctr">
              <a:defRPr/>
            </a:pP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652120" y="3149415"/>
            <a:ext cx="3262108" cy="226575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/>
              <a:t>доступность дошкольного образования для детей в возрасте от 3 до 7 лет -100% </a:t>
            </a:r>
          </a:p>
          <a:p>
            <a:pPr>
              <a:defRPr/>
            </a:pPr>
            <a:r>
              <a:rPr lang="ru-RU" sz="1600" dirty="0"/>
              <a:t>Доступность дошкольного образования для детей от 2 мес. до 3 лет по </a:t>
            </a:r>
            <a:r>
              <a:rPr lang="ru-RU" sz="1600" dirty="0" smtClean="0"/>
              <a:t>-100%</a:t>
            </a:r>
            <a:endParaRPr lang="ru-RU" sz="1600" dirty="0"/>
          </a:p>
          <a:p>
            <a:pPr>
              <a:defRPr/>
            </a:pPr>
            <a:r>
              <a:rPr lang="ru-RU" sz="1600" dirty="0"/>
              <a:t> вариативные формы дошкольного образования</a:t>
            </a:r>
            <a:r>
              <a:rPr lang="ru-RU" sz="1600" dirty="0" smtClean="0"/>
              <a:t>: консультационные </a:t>
            </a:r>
            <a:r>
              <a:rPr lang="ru-RU" sz="1600" dirty="0"/>
              <a:t>центры,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540" y="116632"/>
            <a:ext cx="5131917" cy="710803"/>
          </a:xfrm>
        </p:spPr>
        <p:txBody>
          <a:bodyPr>
            <a:normAutofit fontScale="90000"/>
          </a:bodyPr>
          <a:lstStyle/>
          <a:p>
            <a:pPr marL="0" indent="0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Программа поддержки семей имеющих детей 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:\Lyubchenko_AN\Downloads\открытие групп\открытие групп\P1060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356730" cy="17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yubchenko_AN\Downloads\открытие групп\открытие групп\IMG_3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1" y="3212976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yubchenko_AN\Downloads\открытие групп\открытие групп\DSC02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1" y="5013176"/>
            <a:ext cx="2385060" cy="15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7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56070488"/>
              </p:ext>
            </p:extLst>
          </p:nvPr>
        </p:nvGraphicFramePr>
        <p:xfrm>
          <a:off x="116116" y="1260649"/>
          <a:ext cx="87584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9381" y="146700"/>
            <a:ext cx="8332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образования</a:t>
            </a:r>
            <a:endParaRPr lang="ru-RU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8" y="2968370"/>
            <a:ext cx="1736651" cy="11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°ÑÑÐ¸Ð½ÐºÐ¸ Ð¸Ð³ÑÑÑÐºÐ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8" y="2846744"/>
            <a:ext cx="1160590" cy="13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ºÐ°ÑÑÐ¸Ð½ÐºÐ¸ Ð´Ð¾Ð¿Ð¾Ð»Ð½Ð¸ÑÐµÐ»ÑÐ½Ð¾Ðµ Ð¾Ð±ÑÐ°Ð·Ð¾Ð²Ð°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08920"/>
            <a:ext cx="1181078" cy="11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540" y="116632"/>
            <a:ext cx="5131917" cy="710803"/>
          </a:xfrm>
        </p:spPr>
        <p:txBody>
          <a:bodyPr>
            <a:normAutofit fontScale="90000"/>
          </a:bodyPr>
          <a:lstStyle/>
          <a:p>
            <a:pPr marL="0" indent="0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Программа поддержки семей имеющих детей 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TextBox 12"/>
          <p:cNvSpPr txBox="1"/>
          <p:nvPr/>
        </p:nvSpPr>
        <p:spPr>
          <a:xfrm>
            <a:off x="1835696" y="120072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Открытие нового детского сада «Ромашка»</a:t>
            </a:r>
          </a:p>
          <a:p>
            <a:pPr algn="ctr"/>
            <a:r>
              <a:rPr lang="ru-RU" sz="2000" dirty="0" smtClean="0"/>
              <a:t> на 140 мест в микрорайоне «Южный»</a:t>
            </a:r>
            <a:endParaRPr lang="ru-RU" sz="2000" dirty="0"/>
          </a:p>
        </p:txBody>
      </p:sp>
      <p:pic>
        <p:nvPicPr>
          <p:cNvPr id="5123" name="Picture 3" descr="D:\UserFiles\Downloads\Attachments_shapoval.do@yandex.ru_2019-08-28_16-35-38\фаса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9180"/>
            <a:ext cx="3544684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Files\Downloads\Attachments_shapoval.do@yandex.ru_2019-08-28_16-35-38\открыт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2910"/>
            <a:ext cx="3306074" cy="22040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56961"/>
            <a:ext cx="3456384" cy="2303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D:\UserFiles\Downloads\Attachments_shapoval.do@yandex.ru_2019-08-28_16-35-38\физ.. за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80" y="4274081"/>
            <a:ext cx="3457736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6860" y="404664"/>
            <a:ext cx="7092940" cy="71080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Содействие занятости женщин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794300" y="87289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</a:t>
            </a:r>
            <a:r>
              <a:rPr lang="ru-RU" sz="2000" b="1" dirty="0" smtClean="0"/>
              <a:t>ткрытие ясельных групп</a:t>
            </a:r>
          </a:p>
          <a:p>
            <a:pPr algn="ctr"/>
            <a:r>
              <a:rPr lang="ru-RU" sz="2000" b="1" dirty="0" smtClean="0"/>
              <a:t>МБДОУ ДС № 3 «Вишенка» , МБДОУ ДС № 4 «Красная шапочка», МБДОУ ДСКВ № 7 «Сказка» </a:t>
            </a:r>
            <a:endParaRPr lang="ru-RU" sz="2000" b="1" dirty="0"/>
          </a:p>
        </p:txBody>
      </p:sp>
      <p:pic>
        <p:nvPicPr>
          <p:cNvPr id="6146" name="Picture 2" descr="D:\UserFiles\Downloads\Attachments_shapoval.do@yandex.ru_2019-08-28_16-41-04(1)\DSC02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95" y="1981541"/>
            <a:ext cx="3203163" cy="2135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Lyubchenko_AN\Downloads\открытие групп\открытие групп\IMG_3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42228"/>
            <a:ext cx="3021427" cy="22660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UserFiles\Downloads\Attachments_shapoval.do@yandex.ru_2019-08-28_16-41-04(1)\P1060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64" y="1981541"/>
            <a:ext cx="3028605" cy="2271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UserFiles\Downloads\Attachments_shapoval.do@yandex.ru_2019-08-28_16-41-04(1)\P1060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8" y="4342228"/>
            <a:ext cx="3015640" cy="2261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9380" y="146700"/>
            <a:ext cx="8332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школ по среднему баллу ЕГЭ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0" y="836712"/>
            <a:ext cx="87751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184" y="179512"/>
            <a:ext cx="71470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ЕГЭ по </a:t>
            </a: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обязательным учебным предметам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49047294"/>
              </p:ext>
            </p:extLst>
          </p:nvPr>
        </p:nvGraphicFramePr>
        <p:xfrm>
          <a:off x="983114" y="2564904"/>
          <a:ext cx="7416427" cy="397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9719" y="217292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язык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370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184" y="179512"/>
            <a:ext cx="71470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</a:t>
            </a: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ОГЭ </a:t>
            </a:r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обязательным учебным предметам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664535"/>
              </p:ext>
            </p:extLst>
          </p:nvPr>
        </p:nvGraphicFramePr>
        <p:xfrm>
          <a:off x="899592" y="2060848"/>
          <a:ext cx="7560840" cy="4435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Слайд" r:id="rId4" imgW="4568998" imgH="3425889" progId="PowerPoint.Slide.12">
                  <p:embed/>
                </p:oleObj>
              </mc:Choice>
              <mc:Fallback>
                <p:oleObj name="Слайд" r:id="rId4" imgW="4568998" imgH="3425889" progId="PowerPoint.Slide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060848"/>
                        <a:ext cx="7560840" cy="4435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0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184" y="179512"/>
            <a:ext cx="71470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</a:t>
            </a: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ОГЭ </a:t>
            </a:r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обязательным учебным предметам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6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77390165"/>
              </p:ext>
            </p:extLst>
          </p:nvPr>
        </p:nvGraphicFramePr>
        <p:xfrm>
          <a:off x="251520" y="2420888"/>
          <a:ext cx="878497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11560" y="1916832"/>
            <a:ext cx="7632848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ОГЭ по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39879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3420" r="31394" b="28540"/>
          <a:stretch/>
        </p:blipFill>
        <p:spPr bwMode="auto">
          <a:xfrm>
            <a:off x="258618" y="146002"/>
            <a:ext cx="8566000" cy="6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683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9184" y="548680"/>
            <a:ext cx="6947397" cy="71080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9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Профессиональные конкурсы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1" name="Picture 5" descr="http://brupress.ru/wp-content/uploads/2019/03/IMG_1915-1170x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92" y="1449969"/>
            <a:ext cx="4549564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80526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Путря</a:t>
            </a:r>
            <a:r>
              <a:rPr lang="ru-RU" dirty="0" smtClean="0"/>
              <a:t> Наталья Васильевна, </a:t>
            </a:r>
          </a:p>
          <a:p>
            <a:r>
              <a:rPr lang="ru-RU" dirty="0" smtClean="0"/>
              <a:t>Директор МБОУ ООШ № 17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40678" y="4509120"/>
            <a:ext cx="371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Костырко</a:t>
            </a:r>
            <a:r>
              <a:rPr lang="ru-RU" dirty="0" smtClean="0"/>
              <a:t> Светлана, </a:t>
            </a:r>
          </a:p>
          <a:p>
            <a:r>
              <a:rPr lang="ru-RU" dirty="0" smtClean="0"/>
              <a:t>учитель начальных классов СОШ № 2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02" y="2708920"/>
            <a:ext cx="3684090" cy="25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548680"/>
            <a:ext cx="7918997" cy="7108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Духовно-нравственное воспитание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основе историко-культурных традиций казачества</a:t>
            </a:r>
          </a:p>
          <a:p>
            <a:pPr marL="0" indent="0" algn="ctr">
              <a:buFont typeface="Georgia" pitchFamily="18" charset="0"/>
              <a:buNone/>
              <a:defRPr/>
            </a:pPr>
            <a:endParaRPr lang="ru-RU" sz="2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СОЮЗ КАЗАЧЬЕЙ МОЛОДЕЖИ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453263" cy="25898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52747"/>
            <a:ext cx="2487486" cy="44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1571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Награждение </a:t>
            </a:r>
            <a:r>
              <a:rPr lang="ru-RU" dirty="0" err="1" smtClean="0"/>
              <a:t>Брюховецкого</a:t>
            </a:r>
            <a:r>
              <a:rPr lang="ru-RU" dirty="0" smtClean="0"/>
              <a:t> отделения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60527"/>
            <a:ext cx="2650783" cy="44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5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2" name="Picture 2" descr="http://mbousoch10.narod.ru/P110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0067"/>
            <a:ext cx="3096344" cy="2322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548680"/>
            <a:ext cx="7918997" cy="7108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Духовно-нравственное воспитание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основе историко-культурных традиций казачества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МБОУ </a:t>
            </a:r>
            <a:r>
              <a:rPr lang="ru-RU" sz="20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СОШ № 10 - Казачья образовательная организация 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124" name="Picture 4" descr="http://mbousoch10.narod.ru/IMG-20190514-WA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78" y="1987383"/>
            <a:ext cx="3782802" cy="2123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bousoch10.narod.ru/IMG-20190514-WA00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38719"/>
          <a:stretch/>
        </p:blipFill>
        <p:spPr bwMode="auto">
          <a:xfrm>
            <a:off x="1115616" y="3949568"/>
            <a:ext cx="3090276" cy="2782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mbousoch10.narod.ru/IMG-20190514-WA0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4083"/>
            <a:ext cx="3366027" cy="1889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3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624" y="206797"/>
            <a:ext cx="7200800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42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Цели и </a:t>
            </a:r>
            <a:r>
              <a:rPr lang="ru-RU" sz="42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целевые показатели </a:t>
            </a:r>
            <a:r>
              <a:rPr lang="ru-RU" sz="42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национального проекта «Образование»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2520279" cy="4032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6042" y="2276872"/>
            <a:ext cx="58444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 </a:t>
            </a:r>
            <a:endParaRPr lang="ru-RU" sz="2200" dirty="0" smtClean="0"/>
          </a:p>
          <a:p>
            <a:endParaRPr lang="ru-RU" sz="2200" dirty="0" smtClean="0"/>
          </a:p>
          <a:p>
            <a:r>
              <a:rPr lang="ru-RU" sz="2200" dirty="0" smtClean="0"/>
              <a:t>Воспитание </a:t>
            </a:r>
            <a:r>
              <a:rPr lang="ru-RU" sz="2200" dirty="0"/>
              <a:t>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традиций;</a:t>
            </a:r>
            <a:endParaRPr lang="ru-RU" sz="2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416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548680"/>
            <a:ext cx="7918997" cy="7108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Духовно-нравственное воспитание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основе историко-культурных традиций казачества</a:t>
            </a:r>
          </a:p>
          <a:p>
            <a:pPr marL="0" indent="0" algn="ctr">
              <a:buFont typeface="Georgia" pitchFamily="18" charset="0"/>
              <a:buNone/>
              <a:defRPr/>
            </a:pP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Казачьи группы в детских садах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D:\Handogina_YG\Downloads\Attachments_shapoval.do@yandex.ru_2019-08-28_16-40-02\№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796416" cy="25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Handogina_YG\Downloads\Attachments_shapoval.do@yandex.ru_2019-08-28_16-40-02\№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767494" cy="25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Handogina_YG\Downloads\Attachments_shapoval.do@yandex.ru_2019-08-28_16-40-02\№ 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3686318" cy="26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7971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ДС № 1«Белоснежка»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70317" y="475451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ДС № 7«Сказка»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14664" y="62373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ДС № 25«Пчелка»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6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24893" y="197013"/>
            <a:ext cx="7918997" cy="7108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Патриотический проект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«Имя героя – школе»</a:t>
            </a:r>
          </a:p>
          <a:p>
            <a:pPr marL="0" indent="0" algn="ctr">
              <a:buFont typeface="Georgia" pitchFamily="18" charset="0"/>
              <a:buNone/>
              <a:defRPr/>
            </a:pP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 </a:t>
            </a:r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частники проекта:</a:t>
            </a:r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481" y="4077072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СОШ № 1 – им. В.С. Устинова</a:t>
            </a:r>
          </a:p>
          <a:p>
            <a:r>
              <a:rPr lang="ru-RU" dirty="0" smtClean="0"/>
              <a:t>МАОУ СОШ № 3 – им. А.С. Пушкина</a:t>
            </a:r>
          </a:p>
          <a:p>
            <a:r>
              <a:rPr lang="ru-RU" dirty="0" smtClean="0"/>
              <a:t>МБОУ СОШ № 5 – им. Ф.Г. </a:t>
            </a:r>
            <a:r>
              <a:rPr lang="ru-RU" dirty="0" err="1" smtClean="0"/>
              <a:t>Деркача</a:t>
            </a:r>
            <a:endParaRPr lang="ru-RU" dirty="0" smtClean="0"/>
          </a:p>
          <a:p>
            <a:r>
              <a:rPr lang="ru-RU" dirty="0" smtClean="0"/>
              <a:t>МБОУ ООШ № 6 – им. М.В. </a:t>
            </a:r>
            <a:r>
              <a:rPr lang="ru-RU" dirty="0" err="1" smtClean="0"/>
              <a:t>Масливца</a:t>
            </a:r>
            <a:endParaRPr lang="ru-RU" dirty="0" smtClean="0"/>
          </a:p>
          <a:p>
            <a:r>
              <a:rPr lang="ru-RU" dirty="0" smtClean="0"/>
              <a:t>МАОУ СОШ № 7 – им. А.Т. </a:t>
            </a:r>
            <a:r>
              <a:rPr lang="ru-RU" dirty="0" err="1" smtClean="0"/>
              <a:t>Момот</a:t>
            </a:r>
            <a:endParaRPr lang="ru-RU" dirty="0" smtClean="0"/>
          </a:p>
          <a:p>
            <a:r>
              <a:rPr lang="ru-RU" dirty="0" smtClean="0"/>
              <a:t>МБОУ СОШ № 9 - им. П.Ф. Захарченко</a:t>
            </a:r>
          </a:p>
          <a:p>
            <a:r>
              <a:rPr lang="ru-RU" dirty="0" smtClean="0"/>
              <a:t>МБОУ СОШ № 11 – им. А.В. Кривоноса</a:t>
            </a:r>
          </a:p>
          <a:p>
            <a:r>
              <a:rPr lang="ru-RU" dirty="0" smtClean="0"/>
              <a:t>МБОУ СОШ № 12 – им. М.К. Герасименко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1519" y="1977158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МБОУ СОШ № 8 – им. А. Демина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C00000"/>
                </a:solidFill>
              </a:rPr>
              <a:t>МБОУ СОШ № 15 – им. И.Ф. Масловского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МБОУ СОШ № 10 – им. Б.А. </a:t>
            </a:r>
            <a:r>
              <a:rPr lang="ru-RU" sz="2000" dirty="0" err="1" smtClean="0">
                <a:solidFill>
                  <a:srgbClr val="C00000"/>
                </a:solidFill>
              </a:rPr>
              <a:t>Плетиня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s://ugra-tv.ru/upload/iblock/900/900380216f51eab9caf2859dec9ac7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2008540"/>
            <a:ext cx="3651811" cy="20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395610"/>
            <a:ext cx="7918997" cy="7108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30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Переясловская</a:t>
            </a:r>
            <a:r>
              <a:rPr lang="ru-RU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специальная школа</a:t>
            </a:r>
          </a:p>
          <a:p>
            <a:pPr marL="0" indent="0" algn="ctr">
              <a:buFont typeface="Georgia" pitchFamily="18" charset="0"/>
              <a:buNone/>
              <a:defRPr/>
            </a:pP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 descr="https://downloader.disk.yandex.ru/preview/efc426d0e718b3899667a5facc057f34bbb2a9c00ae996792cb2ff61b7d9470c/5d66fa5e/dUH2NCpat_7Q9jEy3obpe606OOhtF6r1KO4eqW138IkB6lFh9Esk72mrpwUhOZkSDhL-YgNRugOz3GlutQ5dCg%3D%3D?uid=0&amp;filename=%D0%9F%D1%80%D0%BE%D1%84.%20%D0%BE%D0%B1%D1%83%D1%87%D0%B5%D0%BD%D0%B8%D0%B5%20%D0%9F%D0%BE%D1%80%D1%82%D0%BD%D0%BE%D0%B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14" y="4277027"/>
            <a:ext cx="2808312" cy="18714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Профильное обучение - портной</a:t>
            </a:r>
            <a:endParaRPr lang="ru-RU" dirty="0"/>
          </a:p>
        </p:txBody>
      </p:sp>
      <p:pic>
        <p:nvPicPr>
          <p:cNvPr id="9220" name="Picture 4" descr="https://downloader.disk.yandex.ru/preview/a35f584eda452b29471be869c7494c0adf4d55d77cd771e840308a526dccc455/5d66fa91/7PTcU1X9OdGqB07T2FxOgyAbm0iAjxSBzASXP8w5l_SXRSwTbfhGhoIowxz7GGj9G9GvbuDPUNA5Gn3a9UB7wA%3D%3D?uid=0&amp;filename=%D0%9F%D1%80%D0%BE%D1%84.%20%D0%BE%D0%B1%D1%83%D1%87%D0%B5%D0%BD%D0%B8%D0%B5%20%D0%9F%D0%BE%D0%B2%D0%B0%D1%8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03" y="4277028"/>
            <a:ext cx="2808311" cy="18714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07810" y="6309320"/>
            <a:ext cx="364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Профильное обучение - повар</a:t>
            </a:r>
            <a:endParaRPr lang="ru-RU" dirty="0"/>
          </a:p>
        </p:txBody>
      </p:sp>
      <p:pic>
        <p:nvPicPr>
          <p:cNvPr id="9222" name="Picture 6" descr="https://downloader.disk.yandex.ru/preview/98e519eba8523c4096160174c2909dd198d5d31bc4bb5bb896a08c8875fd50ee/5d66fb05/eXBFOD2wUzqgNjE0-09f2fzPuoVESNF3n-pqe_q1d1E4pFzujmamzvtK_pDEPk1kLgdZj-Q04wXGhC-qBDxWvw%3D%3D?uid=0&amp;filename=%D0%9C%D1%83%D0%B7%D0%B5%D0%B9%20%D0%A1%D0%BF%D0%B5%D1%86%D1%88%D0%BA%D0%BE%D0%BB%D1%8B%20%282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7" y="1601694"/>
            <a:ext cx="3385047" cy="2255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downloader.disk.yandex.ru/preview/a1b526b688b5f5ad75dacbdc78e032eaa743412e5bd632423f6a329b0aa26700/5d66fb2a/2-ESlmkEtZeDb8rdnSGh7sxARYvu6bXWSTGmAT5QptkXm8xQcfaHKG_DU2GM4dkiX2h-6OGheQ_QnV8AtIyjWw%3D%3D?uid=0&amp;filename=8.%20%D0%98%D1%82%D0%BE%D0%B3%D0%B8%20%D0%BC%D0%B5%D1%81%D1%8F%D1%87%D0%BD%D0%B8%D0%BA%D0%B0%202019%20%D0%B3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59" y="1404423"/>
            <a:ext cx="3725475" cy="248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88710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Детский сад в гостях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3887103"/>
            <a:ext cx="331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Поисковое движение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314" name="Picture 2" descr="http://peremishldt.kalugaedu.ru/images/otkrytka-na-saj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24" y="908720"/>
            <a:ext cx="6557883" cy="5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768752" cy="1368152"/>
          </a:xfrm>
          <a:solidFill>
            <a:srgbClr val="00B0F0"/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национального проекта  «Образование</a:t>
            </a:r>
            <a:r>
              <a:rPr lang="ru-RU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232" t="29191" r="23754" b="8043"/>
          <a:stretch/>
        </p:blipFill>
        <p:spPr bwMode="auto">
          <a:xfrm>
            <a:off x="323529" y="1988840"/>
            <a:ext cx="8568952" cy="4608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072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129" t="28279" r="24164" b="7681"/>
          <a:stretch/>
        </p:blipFill>
        <p:spPr bwMode="auto">
          <a:xfrm>
            <a:off x="395537" y="2359342"/>
            <a:ext cx="8352928" cy="4238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6529" y="449307"/>
            <a:ext cx="6768752" cy="1368152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национального проекта  «Образование</a:t>
            </a:r>
            <a:r>
              <a:rPr lang="ru-RU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3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duportal44.ru/Sharya/ds1/1/SiteAssets/SitePages/%D0%94%D0%BE%D0%BC%D0%B0%D1%88%D0%BD%D1%8F%D1%8F/Novyjj_nacionalnyjj_proekt_Obrazovanie-1-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" y="-1035496"/>
            <a:ext cx="9150826" cy="66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624" y="323256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Структура национального проекта «Образование»</a:t>
            </a:r>
            <a:endParaRPr lang="ru-RU" sz="35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718" t="17150" r="23138" b="9132"/>
          <a:stretch/>
        </p:blipFill>
        <p:spPr bwMode="auto">
          <a:xfrm>
            <a:off x="251520" y="1721084"/>
            <a:ext cx="8424935" cy="4732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84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 descr="ÐÐ°ÑÑÐ¸Ð½ÐºÐ¸ Ð¿Ð¾ Ð·Ð°Ð¿ÑÐ¾ÑÑ ÐºÐ¾Ð½ÑÐµÑÐµÐ½ÑÐ¸Ñ ÐºÑÐ°ÑÐ½Ð¾Ð´Ð°Ñ  ÑÐ¾Ð²ÑÐµÐ¼ÐµÐ½Ð½Ð°Ñ ÑÐºÐ¾Ð»Ð° ÑÐ¾ÑÐºÐ¸ ÑÐ¾ÑÑÐ° Ð¿ÑÐµÐ·ÐµÐ½ÑÐ°ÑÐ¸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9" y="1572605"/>
            <a:ext cx="3168351" cy="13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1611903"/>
              </p:ext>
            </p:extLst>
          </p:nvPr>
        </p:nvGraphicFramePr>
        <p:xfrm>
          <a:off x="4572000" y="1490980"/>
          <a:ext cx="420012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1" y="3711778"/>
            <a:ext cx="2803286" cy="1576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3" y="4203937"/>
            <a:ext cx="2754614" cy="18364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2" descr="ÐÐ°ÑÑÐ¸Ð½ÐºÐ¸ Ð¿Ð¾ Ð·Ð°Ð¿ÑÐ¾ÑÑ Ð¿ÑÐ¾ÑÐ¸Ð»ÑÐ½ÑÐµ ÐºÐ°Ð±Ð¸Ð½ÐµÑÑ  Ð¿ÑÐ¾ÐµÐºÑ ÑÐ¾Ð²ÑÐµÐ¼ÐµÐ½Ð½Ð°Ñ ÑÐºÐ¾Ð»Ð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57" y="3789892"/>
            <a:ext cx="2132111" cy="28428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12034" y="216745"/>
            <a:ext cx="48189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Региональный проект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«Современная школа»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5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624" y="79714"/>
            <a:ext cx="6768752" cy="136815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35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проект «Современная школа»</a:t>
            </a:r>
            <a:endParaRPr lang="ru-RU" sz="3500" b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6816"/>
            <a:ext cx="1691680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82548428"/>
              </p:ext>
            </p:extLst>
          </p:nvPr>
        </p:nvGraphicFramePr>
        <p:xfrm>
          <a:off x="393606" y="2537648"/>
          <a:ext cx="420012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4" y="4942186"/>
            <a:ext cx="2399928" cy="1599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1053510" y="199602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</a:t>
            </a:r>
            <a:r>
              <a:rPr lang="ru-RU" dirty="0" smtClean="0"/>
              <a:t>о конца 2019 года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20580" y="196047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в 2020 году</a:t>
            </a:r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35187470"/>
              </p:ext>
            </p:extLst>
          </p:nvPr>
        </p:nvGraphicFramePr>
        <p:xfrm>
          <a:off x="4776192" y="1984784"/>
          <a:ext cx="420012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37482"/>
            <a:ext cx="2525418" cy="16546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16" y="4934298"/>
            <a:ext cx="2411760" cy="16078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2051720" y="1275576"/>
            <a:ext cx="53285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Профильные кабинеты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2079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1802</TotalTime>
  <Words>691</Words>
  <Application>Microsoft Office PowerPoint</Application>
  <PresentationFormat>Экран (4:3)</PresentationFormat>
  <Paragraphs>143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Воздушный поток</vt:lpstr>
      <vt:lpstr>Слайд</vt:lpstr>
      <vt:lpstr>Презентация PowerPoint</vt:lpstr>
      <vt:lpstr>Презентация PowerPoint</vt:lpstr>
      <vt:lpstr>Цели и целевые показатели национального проекта «Образование»</vt:lpstr>
      <vt:lpstr>Задачи национального проекта  «Образование»</vt:lpstr>
      <vt:lpstr>Презентация PowerPoint</vt:lpstr>
      <vt:lpstr>Презентация PowerPoint</vt:lpstr>
      <vt:lpstr>Структура национального проекта «Образование»</vt:lpstr>
      <vt:lpstr>Презентация PowerPoint</vt:lpstr>
      <vt:lpstr>Региональный проект «Современная школа»</vt:lpstr>
      <vt:lpstr>Региональный проект  «Успех каждого ребенка»</vt:lpstr>
      <vt:lpstr>Региональный проект  «Успех каждого ребенка»</vt:lpstr>
      <vt:lpstr>Региональный проект  «Успех каждого ребенка»</vt:lpstr>
      <vt:lpstr>Региональный проект  «Успех каждого ребенка»</vt:lpstr>
      <vt:lpstr>Презентация PowerPoint</vt:lpstr>
      <vt:lpstr>Презентация PowerPoint</vt:lpstr>
      <vt:lpstr>Концепция поддержки образования для детей с ограниченными возможностями   </vt:lpstr>
      <vt:lpstr>Концепция поддержки образования для детей с ограниченными возможностями   </vt:lpstr>
      <vt:lpstr>Образование детей с ограниченными возможностями   </vt:lpstr>
      <vt:lpstr>Программа поддержки семей имеющих детей     </vt:lpstr>
      <vt:lpstr>Программа поддержки семей имеющих детей     </vt:lpstr>
      <vt:lpstr>Содействие занятости женщин   </vt:lpstr>
      <vt:lpstr>Презентация PowerPoint</vt:lpstr>
      <vt:lpstr>Результаты ЕГЭ по  обязательным учебным предметам</vt:lpstr>
      <vt:lpstr>Результаты ОГЭ по  обязательным учебным предметам</vt:lpstr>
      <vt:lpstr>Результаты ОГЭ по  обязательным учебным предметам</vt:lpstr>
      <vt:lpstr>Презентация PowerPoint</vt:lpstr>
      <vt:lpstr>Профессиональные конкурсы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Педагогическя   конференция</dc:title>
  <dc:creator>User</dc:creator>
  <cp:lastModifiedBy>Алла Н. Любченко</cp:lastModifiedBy>
  <cp:revision>121</cp:revision>
  <cp:lastPrinted>2019-08-29T08:46:24Z</cp:lastPrinted>
  <dcterms:created xsi:type="dcterms:W3CDTF">2019-08-19T17:15:18Z</dcterms:created>
  <dcterms:modified xsi:type="dcterms:W3CDTF">2019-08-29T08:46:27Z</dcterms:modified>
</cp:coreProperties>
</file>