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3716000" cx="2438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gu60BcDZdv/92zUzJlbU+AwOp2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130E82-3453-46BC-A55C-86D1E623C37F}">
  <a:tblStyle styleId="{34130E82-3453-46BC-A55C-86D1E623C37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расный фон">
  <p:cSld name="Красный фон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521246b16_0_132"/>
          <p:cNvSpPr txBox="1"/>
          <p:nvPr>
            <p:ph type="title"/>
          </p:nvPr>
        </p:nvSpPr>
        <p:spPr>
          <a:xfrm>
            <a:off x="1193800" y="1115873"/>
            <a:ext cx="189723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Verdana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2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2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2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2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2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2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2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2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g2f521246b16_0_132"/>
          <p:cNvSpPr txBox="1"/>
          <p:nvPr>
            <p:ph idx="1" type="body"/>
          </p:nvPr>
        </p:nvSpPr>
        <p:spPr>
          <a:xfrm rot="-5400000">
            <a:off x="19855587" y="5520244"/>
            <a:ext cx="63381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dk1"/>
              </a:buClr>
              <a:buSzPts val="2125"/>
              <a:buFont typeface="Verdana"/>
              <a:buNone/>
              <a:defRPr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" name="Google Shape;12;g2f521246b16_0_132"/>
          <p:cNvSpPr txBox="1"/>
          <p:nvPr/>
        </p:nvSpPr>
        <p:spPr>
          <a:xfrm>
            <a:off x="21204631" y="12187063"/>
            <a:ext cx="21336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Verdana"/>
              <a:buNone/>
            </a:pPr>
            <a:fld id="{00000000-1234-1234-1234-123412341234}" type="slidenum">
              <a:rPr b="0" i="0" lang="ru-RU" sz="1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5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521246b16_0_117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f521246b16_0_117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4" name="Google Shape;44;g2f521246b16_0_117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5" name="Google Shape;45;g2f521246b16_0_117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6" name="Google Shape;46;g2f521246b16_0_11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521246b16_0_123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9" name="Google Shape;49;g2f521246b16_0_12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521246b16_0_126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52" name="Google Shape;52;g2f521246b16_0_126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3" name="Google Shape;53;g2f521246b16_0_12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елый фон" showMasterSp="0">
  <p:cSld name="Белый фон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55" name="Google Shape;55;g2f521246b16_0_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04904" y="1265892"/>
            <a:ext cx="403642" cy="614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alfa-red.png" id="56" name="Google Shape;56;g2f521246b16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27724" y="2117837"/>
            <a:ext cx="2079313" cy="3934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f521246b16_0_136"/>
          <p:cNvSpPr txBox="1"/>
          <p:nvPr/>
        </p:nvSpPr>
        <p:spPr>
          <a:xfrm>
            <a:off x="1206500" y="12186017"/>
            <a:ext cx="41709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7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g2f521246b16_0_136"/>
          <p:cNvSpPr txBox="1"/>
          <p:nvPr>
            <p:ph idx="1" type="body"/>
          </p:nvPr>
        </p:nvSpPr>
        <p:spPr>
          <a:xfrm rot="-5400000">
            <a:off x="19971087" y="5635745"/>
            <a:ext cx="61071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dk1"/>
              </a:buClr>
              <a:buSzPts val="2125"/>
              <a:buFont typeface="Verdana"/>
              <a:buNone/>
              <a:defRPr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9" name="Google Shape;59;g2f521246b16_0_136"/>
          <p:cNvSpPr txBox="1"/>
          <p:nvPr/>
        </p:nvSpPr>
        <p:spPr>
          <a:xfrm>
            <a:off x="21204631" y="12187063"/>
            <a:ext cx="21336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Verdana"/>
              <a:buNone/>
            </a:pPr>
            <a:fld id="{00000000-1234-1234-1234-123412341234}" type="slidenum">
              <a:rPr b="0" i="0" lang="ru-RU" sz="1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5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521246b16_0_98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5" name="Google Shape;15;g2f521246b16_0_98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6" name="Google Shape;16;g2f521246b16_0_9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f521246b16_0_13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f521246b16_0_91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21" name="Google Shape;21;g2f521246b16_0_91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22" name="Google Shape;22;g2f521246b16_0_9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f521246b16_0_95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25" name="Google Shape;25;g2f521246b16_0_9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f521246b16_0_102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8" name="Google Shape;28;g2f521246b16_0_102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9" name="Google Shape;29;g2f521246b16_0_102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0" name="Google Shape;30;g2f521246b16_0_10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f521246b16_0_107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33" name="Google Shape;33;g2f521246b16_0_10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f521246b16_0_110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6" name="Google Shape;36;g2f521246b16_0_110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7" name="Google Shape;37;g2f521246b16_0_11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f521246b16_0_114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40" name="Google Shape;40;g2f521246b16_0_11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521246b16_0_87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f521246b16_0_87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f521246b16_0_8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05466" y="1263938"/>
            <a:ext cx="407713" cy="610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alfa-white.png" id="65" name="Google Shape;6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27724" y="2117837"/>
            <a:ext cx="2079313" cy="39343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1206500" y="12186017"/>
            <a:ext cx="4170871" cy="380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b="0" i="0" sz="17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045100" y="8216005"/>
            <a:ext cx="14649844" cy="2357248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1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Verdana"/>
              <a:buNone/>
            </a:pPr>
            <a:r>
              <a:rPr b="1" i="0" lang="ru-RU" sz="13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АЛЬФА КОНФА</a:t>
            </a:r>
            <a:endParaRPr b="1" i="0" sz="13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24002"/>
            <a:ext cx="24384000" cy="121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0" y="0"/>
            <a:ext cx="24384000" cy="1524000"/>
          </a:xfrm>
          <a:prstGeom prst="rect">
            <a:avLst/>
          </a:prstGeom>
          <a:solidFill>
            <a:srgbClr val="F81628"/>
          </a:solidFill>
          <a:ln cap="flat" cmpd="sng" w="25400">
            <a:solidFill>
              <a:srgbClr val="F816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8463936" y="11380102"/>
            <a:ext cx="3747300" cy="1452300"/>
          </a:xfrm>
          <a:prstGeom prst="rect">
            <a:avLst/>
          </a:prstGeom>
          <a:solidFill>
            <a:srgbClr val="3BFA41"/>
          </a:solidFill>
          <a:ln cap="flat" cmpd="sng" w="25400">
            <a:solidFill>
              <a:srgbClr val="3BFA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16028096" y="11285345"/>
            <a:ext cx="3747300" cy="692497"/>
          </a:xfrm>
          <a:prstGeom prst="rect">
            <a:avLst/>
          </a:prstGeom>
          <a:solidFill>
            <a:srgbClr val="3BFA41"/>
          </a:solidFill>
          <a:ln cap="flat" cmpd="sng" w="25400">
            <a:solidFill>
              <a:srgbClr val="3BFA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9897401" y="11631594"/>
            <a:ext cx="52693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Геленджик</a:t>
            </a:r>
            <a:endParaRPr b="1" i="0" sz="7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17930691" y="10779937"/>
            <a:ext cx="52004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 октября</a:t>
            </a:r>
            <a:endParaRPr b="1" i="0" sz="7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/>
          <p:nvPr/>
        </p:nvSpPr>
        <p:spPr>
          <a:xfrm>
            <a:off x="19511800" y="13252800"/>
            <a:ext cx="4872800" cy="463200"/>
          </a:xfrm>
          <a:prstGeom prst="rect">
            <a:avLst/>
          </a:prstGeom>
          <a:solidFill>
            <a:srgbClr val="29FC2E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780619" y="463168"/>
            <a:ext cx="19748000" cy="1411652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4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Ценности бизнеса</a:t>
            </a:r>
            <a:endParaRPr b="0" i="1" sz="3733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0" name="Google Shape;80;p2"/>
          <p:cNvGraphicFramePr/>
          <p:nvPr/>
        </p:nvGraphicFramePr>
        <p:xfrm>
          <a:off x="513716" y="19804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{34130E82-3453-46BC-A55C-86D1E623C37F}</a:tableStyleId>
              </a:tblPr>
              <a:tblGrid>
                <a:gridCol w="3110125"/>
                <a:gridCol w="7539450"/>
                <a:gridCol w="9442575"/>
                <a:gridCol w="3778125"/>
              </a:tblGrid>
              <a:tr h="120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700"/>
                        <a:buFont typeface="Arial"/>
                        <a:buNone/>
                      </a:pPr>
                      <a:r>
                        <a:rPr b="1" lang="ru-RU" sz="3700" u="none" cap="none" strike="noStrike"/>
                        <a:t>Тайминг</a:t>
                      </a:r>
                      <a:endParaRPr b="1" sz="3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700"/>
                        <a:buFont typeface="Arial"/>
                        <a:buNone/>
                      </a:pPr>
                      <a:r>
                        <a:rPr b="1" lang="ru-RU" sz="3700" u="none" cap="none" strike="noStrike"/>
                        <a:t>Тема</a:t>
                      </a:r>
                      <a:endParaRPr b="1" sz="3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700"/>
                        <a:buFont typeface="Arial"/>
                        <a:buNone/>
                      </a:pPr>
                      <a:r>
                        <a:rPr b="1" lang="ru-RU" sz="3700" u="none" cap="none" strike="noStrike"/>
                        <a:t>Спикер</a:t>
                      </a:r>
                      <a:endParaRPr b="1" sz="3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700"/>
                        <a:buFont typeface="Arial"/>
                        <a:buNone/>
                      </a:pPr>
                      <a:r>
                        <a:t/>
                      </a:r>
                      <a:endParaRPr sz="3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ru-RU" sz="2700" u="none" cap="none" strike="noStrike"/>
                        <a:t>12:20 - 13:30</a:t>
                      </a:r>
                      <a:endParaRPr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ru-RU" sz="2800" u="none" cap="none" strike="noStrike"/>
                        <a:t>Бизнес чемпионов. Социальный капитал как основа больших достижений</a:t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ru-RU" sz="2800" u="none" cap="none" strike="noStrike"/>
                        <a:t>Кирилл Фомичев </a:t>
                      </a:r>
                      <a:br>
                        <a:rPr lang="ru-RU" sz="2800" u="none" cap="none" strike="noStrike"/>
                      </a:br>
                      <a:r>
                        <a:rPr lang="ru-RU" sz="2800" u="none" cap="none" strike="noStrike"/>
                        <a:t>Основатель маркетинговой группы компаний “Точно”, сооснователь бренда одежды Studio 29, венчурный инвестор</a:t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ru-RU" sz="2700" u="none" cap="none" strike="noStrike"/>
                        <a:t>13:30 - 14:30</a:t>
                      </a:r>
                      <a:endParaRPr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2700" u="none" cap="none" strike="noStrike">
                          <a:solidFill>
                            <a:schemeClr val="dk1"/>
                          </a:solidFill>
                        </a:rPr>
                        <a:t>Современные команды. Главные принципы коммуникации для достижения больших целей</a:t>
                      </a:r>
                      <a:endParaRPr b="1"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ru-RU" sz="2700" u="none" cap="none" strike="noStrike"/>
                        <a:t>Владислава Друтько</a:t>
                      </a:r>
                      <a:br>
                        <a:rPr b="1" lang="ru-RU" sz="2700" u="none" cap="none" strike="noStrike"/>
                      </a:br>
                      <a:r>
                        <a:rPr lang="ru-RU" sz="2700" u="none" cap="none" strike="noStrike"/>
                        <a:t>Бизнес-тренер, нейропсихолог, преподаватель Moscow Business School, эксперт в области управления персоналом</a:t>
                      </a:r>
                      <a:endParaRPr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ru-RU" sz="2700" u="none" cap="none" strike="noStrike"/>
                        <a:t>14:30  - 15:30</a:t>
                      </a:r>
                      <a:endParaRPr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ru-RU" sz="2700" u="none" cap="none" strike="noStrike"/>
                        <a:t>Обед</a:t>
                      </a:r>
                      <a:endParaRPr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t/>
                      </a:r>
                      <a:endParaRPr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ru-RU" sz="2700" u="none" cap="none" strike="noStrike"/>
                        <a:t>15:30 - 16:40</a:t>
                      </a:r>
                      <a:endParaRPr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 инсайтов к результатам: нейромаркетинг для реального бизнеса</a:t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ru-RU" sz="2800" u="none" cap="none" strike="noStrike">
                          <a:solidFill>
                            <a:schemeClr val="dk1"/>
                          </a:solidFill>
                        </a:rPr>
                        <a:t>Дмитрий Сендеров</a:t>
                      </a:r>
                      <a:br>
                        <a:rPr b="1" lang="ru-RU" sz="2800" u="none" cap="none" strike="noStrike">
                          <a:solidFill>
                            <a:schemeClr val="dk1"/>
                          </a:solidFill>
                        </a:rPr>
                      </a:br>
                      <a:r>
                        <a:rPr lang="ru-RU" sz="2800" u="none" cap="none" strike="noStrike">
                          <a:solidFill>
                            <a:schemeClr val="dk1"/>
                          </a:solidFill>
                        </a:rPr>
                        <a:t>Директор группы STRONG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800" u="none" cap="none" strike="noStrike">
                          <a:solidFill>
                            <a:schemeClr val="dk1"/>
                          </a:solidFill>
                        </a:rPr>
                        <a:t>Автор более 700 рекламных стратегий и 7 книг</a:t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ru-RU" sz="2700" u="none" cap="none" strike="noStrike"/>
                        <a:t>16:40 -  17:50</a:t>
                      </a:r>
                      <a:endParaRPr sz="27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ru-RU" sz="2700" u="none" cap="none" strike="noStrike"/>
                        <a:t>Тренды продаж: как усилиться лидеру и команде</a:t>
                      </a:r>
                      <a:endParaRPr b="1" sz="2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43800" marB="243800" marR="243800" marL="2438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ru-RU" sz="2700" u="none" cap="none" strike="noStrike">
                          <a:solidFill>
                            <a:schemeClr val="dk1"/>
                          </a:solidFill>
                        </a:rPr>
                        <a:t>Владимир Якуба </a:t>
                      </a:r>
                      <a:endParaRPr i="1" sz="27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ru-RU" sz="2700" u="none" cap="none" strike="noStrike">
                          <a:solidFill>
                            <a:schemeClr val="dk1"/>
                          </a:solidFill>
                        </a:rPr>
                        <a:t>Бизнес-тренер</a:t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/>
                    </a:p>
                  </a:txBody>
                  <a:tcPr marT="243800" marB="243800" marR="243800" marL="2438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66101" y="5654681"/>
            <a:ext cx="2232197" cy="223214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/>
          <p:nvPr/>
        </p:nvSpPr>
        <p:spPr>
          <a:xfrm>
            <a:off x="19511800" y="13252800"/>
            <a:ext cx="6140800" cy="4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66100" y="10578853"/>
            <a:ext cx="2232197" cy="228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66100" y="3192595"/>
            <a:ext cx="2232197" cy="223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39311" y="8116767"/>
            <a:ext cx="2232197" cy="223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Ермолаева Кристина Сергеевна</dc:creator>
</cp:coreProperties>
</file>